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91"/>
  </p:notesMasterIdLst>
  <p:sldIdLst>
    <p:sldId id="2146847203" r:id="rId5"/>
    <p:sldId id="2146847053" r:id="rId6"/>
    <p:sldId id="2146847100" r:id="rId7"/>
    <p:sldId id="2146847206" r:id="rId8"/>
    <p:sldId id="2146847195" r:id="rId9"/>
    <p:sldId id="2146847204" r:id="rId10"/>
    <p:sldId id="2146847084" r:id="rId11"/>
    <p:sldId id="2146847188" r:id="rId12"/>
    <p:sldId id="2146847070" r:id="rId13"/>
    <p:sldId id="2146847071" r:id="rId14"/>
    <p:sldId id="2146847072" r:id="rId15"/>
    <p:sldId id="2146847161" r:id="rId16"/>
    <p:sldId id="2146847107" r:id="rId17"/>
    <p:sldId id="2146847106" r:id="rId18"/>
    <p:sldId id="2146847108" r:id="rId19"/>
    <p:sldId id="2146847109" r:id="rId20"/>
    <p:sldId id="2146847111" r:id="rId21"/>
    <p:sldId id="2146847112" r:id="rId22"/>
    <p:sldId id="2146847113" r:id="rId23"/>
    <p:sldId id="2146847114" r:id="rId24"/>
    <p:sldId id="2146847115" r:id="rId25"/>
    <p:sldId id="2146847116" r:id="rId26"/>
    <p:sldId id="2146847117" r:id="rId27"/>
    <p:sldId id="2146847118" r:id="rId28"/>
    <p:sldId id="2146847120" r:id="rId29"/>
    <p:sldId id="2146847121" r:id="rId30"/>
    <p:sldId id="2146847122" r:id="rId31"/>
    <p:sldId id="2146847123" r:id="rId32"/>
    <p:sldId id="2146847124" r:id="rId33"/>
    <p:sldId id="2146847125" r:id="rId34"/>
    <p:sldId id="2146847126" r:id="rId35"/>
    <p:sldId id="2146847127" r:id="rId36"/>
    <p:sldId id="2146847128" r:id="rId37"/>
    <p:sldId id="2146847129" r:id="rId38"/>
    <p:sldId id="2146847169" r:id="rId39"/>
    <p:sldId id="2146847170" r:id="rId40"/>
    <p:sldId id="2146847132" r:id="rId41"/>
    <p:sldId id="2146847144" r:id="rId42"/>
    <p:sldId id="2146847145" r:id="rId43"/>
    <p:sldId id="2146847171" r:id="rId44"/>
    <p:sldId id="2146847172" r:id="rId45"/>
    <p:sldId id="2146847196" r:id="rId46"/>
    <p:sldId id="2146847197" r:id="rId47"/>
    <p:sldId id="2146847175" r:id="rId48"/>
    <p:sldId id="2146847177" r:id="rId49"/>
    <p:sldId id="2146847178" r:id="rId50"/>
    <p:sldId id="2146847179" r:id="rId51"/>
    <p:sldId id="2146847180" r:id="rId52"/>
    <p:sldId id="2146847181" r:id="rId53"/>
    <p:sldId id="2146847182" r:id="rId54"/>
    <p:sldId id="2146847183" r:id="rId55"/>
    <p:sldId id="2146847184" r:id="rId56"/>
    <p:sldId id="2146847185" r:id="rId57"/>
    <p:sldId id="2146847186" r:id="rId58"/>
    <p:sldId id="2146847187" r:id="rId59"/>
    <p:sldId id="2146847146" r:id="rId60"/>
    <p:sldId id="2146847162" r:id="rId61"/>
    <p:sldId id="2146847163" r:id="rId62"/>
    <p:sldId id="2146847164" r:id="rId63"/>
    <p:sldId id="2146847165" r:id="rId64"/>
    <p:sldId id="2146847147" r:id="rId65"/>
    <p:sldId id="2146847198" r:id="rId66"/>
    <p:sldId id="2146847199" r:id="rId67"/>
    <p:sldId id="2146847200" r:id="rId68"/>
    <p:sldId id="2146847201" r:id="rId69"/>
    <p:sldId id="2146847202" r:id="rId70"/>
    <p:sldId id="2146847151" r:id="rId71"/>
    <p:sldId id="2146847085" r:id="rId72"/>
    <p:sldId id="2146847190" r:id="rId73"/>
    <p:sldId id="2146847083" r:id="rId74"/>
    <p:sldId id="2146847086" r:id="rId75"/>
    <p:sldId id="2146847087" r:id="rId76"/>
    <p:sldId id="2146847088" r:id="rId77"/>
    <p:sldId id="2146847089" r:id="rId78"/>
    <p:sldId id="2146847092" r:id="rId79"/>
    <p:sldId id="2146847090" r:id="rId80"/>
    <p:sldId id="2146847095" r:id="rId81"/>
    <p:sldId id="2146847153" r:id="rId82"/>
    <p:sldId id="2146847097" r:id="rId83"/>
    <p:sldId id="2146847098" r:id="rId84"/>
    <p:sldId id="2146847091" r:id="rId85"/>
    <p:sldId id="2146847093" r:id="rId86"/>
    <p:sldId id="2146847158" r:id="rId87"/>
    <p:sldId id="2146847159" r:id="rId88"/>
    <p:sldId id="2146847160" r:id="rId89"/>
    <p:sldId id="214684709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B2D35D-B6E5-4F8D-800C-D0DCF6FCD29F}">
          <p14:sldIdLst>
            <p14:sldId id="2146847203"/>
            <p14:sldId id="2146847053"/>
            <p14:sldId id="2146847100"/>
            <p14:sldId id="2146847206"/>
            <p14:sldId id="2146847195"/>
            <p14:sldId id="2146847204"/>
            <p14:sldId id="2146847084"/>
            <p14:sldId id="2146847188"/>
            <p14:sldId id="2146847070"/>
            <p14:sldId id="2146847071"/>
            <p14:sldId id="2146847072"/>
            <p14:sldId id="2146847161"/>
            <p14:sldId id="2146847107"/>
            <p14:sldId id="2146847106"/>
            <p14:sldId id="2146847108"/>
            <p14:sldId id="2146847109"/>
            <p14:sldId id="2146847111"/>
            <p14:sldId id="2146847112"/>
            <p14:sldId id="2146847113"/>
            <p14:sldId id="2146847114"/>
            <p14:sldId id="2146847115"/>
            <p14:sldId id="2146847116"/>
            <p14:sldId id="2146847117"/>
            <p14:sldId id="2146847118"/>
            <p14:sldId id="2146847120"/>
            <p14:sldId id="2146847121"/>
            <p14:sldId id="2146847122"/>
            <p14:sldId id="2146847123"/>
            <p14:sldId id="2146847124"/>
            <p14:sldId id="2146847125"/>
            <p14:sldId id="2146847126"/>
            <p14:sldId id="2146847127"/>
            <p14:sldId id="2146847128"/>
            <p14:sldId id="2146847129"/>
            <p14:sldId id="2146847169"/>
            <p14:sldId id="2146847170"/>
            <p14:sldId id="2146847132"/>
            <p14:sldId id="2146847144"/>
            <p14:sldId id="2146847145"/>
            <p14:sldId id="2146847171"/>
            <p14:sldId id="2146847172"/>
            <p14:sldId id="2146847196"/>
            <p14:sldId id="2146847197"/>
            <p14:sldId id="2146847175"/>
          </p14:sldIdLst>
        </p14:section>
        <p14:section name="Untitled Section" id="{0847D891-0F7D-47E2-8BCB-510C4FE1D06E}">
          <p14:sldIdLst>
            <p14:sldId id="2146847177"/>
            <p14:sldId id="2146847178"/>
            <p14:sldId id="2146847179"/>
            <p14:sldId id="2146847180"/>
            <p14:sldId id="2146847181"/>
            <p14:sldId id="2146847182"/>
            <p14:sldId id="2146847183"/>
            <p14:sldId id="2146847184"/>
            <p14:sldId id="2146847185"/>
            <p14:sldId id="2146847186"/>
            <p14:sldId id="2146847187"/>
            <p14:sldId id="2146847146"/>
            <p14:sldId id="2146847162"/>
            <p14:sldId id="2146847163"/>
            <p14:sldId id="2146847164"/>
            <p14:sldId id="2146847165"/>
            <p14:sldId id="2146847147"/>
            <p14:sldId id="2146847198"/>
            <p14:sldId id="2146847199"/>
            <p14:sldId id="2146847200"/>
            <p14:sldId id="2146847201"/>
            <p14:sldId id="2146847202"/>
            <p14:sldId id="2146847151"/>
            <p14:sldId id="2146847085"/>
            <p14:sldId id="2146847190"/>
            <p14:sldId id="2146847083"/>
            <p14:sldId id="2146847086"/>
            <p14:sldId id="2146847087"/>
            <p14:sldId id="2146847088"/>
            <p14:sldId id="2146847089"/>
            <p14:sldId id="2146847092"/>
            <p14:sldId id="2146847090"/>
            <p14:sldId id="2146847095"/>
            <p14:sldId id="2146847153"/>
            <p14:sldId id="2146847097"/>
            <p14:sldId id="2146847098"/>
            <p14:sldId id="2146847091"/>
            <p14:sldId id="2146847093"/>
            <p14:sldId id="2146847158"/>
            <p14:sldId id="2146847159"/>
            <p14:sldId id="2146847160"/>
            <p14:sldId id="21468470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8C4C0-EBCA-DE55-BCB2-C259526E9A18}" v="7" dt="2023-12-27T04:17:52.310"/>
    <p1510:client id="{044F6E00-4654-FAD7-369E-F265BC357546}" v="2" dt="2023-10-26T16:20:35.108"/>
    <p1510:client id="{06F0751F-3280-B0F4-018F-B6678EE080E9}" v="10" dt="2023-11-09T17:27:40.565"/>
    <p1510:client id="{184D2ABC-8182-83E4-0788-0C43B2BAA9A6}" v="1" dt="2023-11-07T10:06:36.454"/>
    <p1510:client id="{55265DB2-8001-C653-3F41-FDE858E59A6E}" v="2" dt="2023-11-28T17:16:30.008"/>
    <p1510:client id="{6762DD24-B2B7-9479-2929-7F83D2962296}" v="2" dt="2023-10-26T16:38:33.112"/>
    <p1510:client id="{67D54B01-A028-623B-5ED8-3870CBE36BE3}" v="13" dt="2023-10-30T03:36:18.295"/>
    <p1510:client id="{7F138BED-3EE6-1DB4-F798-BC7EC40AAAFF}" v="2" dt="2023-11-09T05:16:22.494"/>
    <p1510:client id="{8B62D576-18C2-F299-F00D-77B7D69BF87E}" v="12" dt="2023-11-13T05:36:51.013"/>
    <p1510:client id="{A7C0F1EE-3BEA-0F03-0E28-0683539E60F1}" v="9" dt="2023-10-27T03:45:32.790"/>
    <p1510:client id="{AE445460-EB8C-A2DE-7CD8-15BBB38D9158}" v="4" dt="2023-11-08T04:32:36.438"/>
    <p1510:client id="{AF062AE2-E783-7657-B349-00E2DAA725D2}" v="2" dt="2023-11-08T09:05:19.376"/>
    <p1510:client id="{C4B813AE-174A-1507-4EB8-CF4913CA9489}" v="1" dt="2023-11-07T15:02:30.849"/>
    <p1510:client id="{D22BE711-9B6F-0ECA-0574-65481B9E10FB}" v="58" dt="2023-10-26T12:41:19.2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vi Patil" userId="S::tanvi@edunetfoundation.org::ae1302f4-e443-402f-9c7d-7802e02c7943" providerId="AD" clId="Web-{184D2ABC-8182-83E4-0788-0C43B2BAA9A6}"/>
    <pc:docChg chg="modSld">
      <pc:chgData name="Tanvi Patil" userId="S::tanvi@edunetfoundation.org::ae1302f4-e443-402f-9c7d-7802e02c7943" providerId="AD" clId="Web-{184D2ABC-8182-83E4-0788-0C43B2BAA9A6}" dt="2023-11-07T10:06:36.454" v="0" actId="1076"/>
      <pc:docMkLst>
        <pc:docMk/>
      </pc:docMkLst>
      <pc:sldChg chg="modSp">
        <pc:chgData name="Tanvi Patil" userId="S::tanvi@edunetfoundation.org::ae1302f4-e443-402f-9c7d-7802e02c7943" providerId="AD" clId="Web-{184D2ABC-8182-83E4-0788-0C43B2BAA9A6}" dt="2023-11-07T10:06:36.454" v="0" actId="1076"/>
        <pc:sldMkLst>
          <pc:docMk/>
          <pc:sldMk cId="2816204104" sldId="2146847117"/>
        </pc:sldMkLst>
        <pc:picChg chg="mod">
          <ac:chgData name="Tanvi Patil" userId="S::tanvi@edunetfoundation.org::ae1302f4-e443-402f-9c7d-7802e02c7943" providerId="AD" clId="Web-{184D2ABC-8182-83E4-0788-0C43B2BAA9A6}" dt="2023-11-07T10:06:36.454" v="0" actId="1076"/>
          <ac:picMkLst>
            <pc:docMk/>
            <pc:sldMk cId="2816204104" sldId="2146847117"/>
            <ac:picMk id="3" creationId="{00000000-0000-0000-0000-000000000000}"/>
          </ac:picMkLst>
        </pc:picChg>
      </pc:sldChg>
    </pc:docChg>
  </pc:docChgLst>
  <pc:docChgLst>
    <pc:chgData name="Piyush Pankaj" userId="S::ppankaj@edunetfoundation.org::0f107adc-6b2d-4d09-b801-90cbfaeeeba7" providerId="AD" clId="Web-{8B62D576-18C2-F299-F00D-77B7D69BF87E}"/>
    <pc:docChg chg="addSld delSld modSld sldOrd modSection">
      <pc:chgData name="Piyush Pankaj" userId="S::ppankaj@edunetfoundation.org::0f107adc-6b2d-4d09-b801-90cbfaeeeba7" providerId="AD" clId="Web-{8B62D576-18C2-F299-F00D-77B7D69BF87E}" dt="2023-11-13T05:36:51.013" v="7"/>
      <pc:docMkLst>
        <pc:docMk/>
      </pc:docMkLst>
      <pc:sldChg chg="addSp delSp">
        <pc:chgData name="Piyush Pankaj" userId="S::ppankaj@edunetfoundation.org::0f107adc-6b2d-4d09-b801-90cbfaeeeba7" providerId="AD" clId="Web-{8B62D576-18C2-F299-F00D-77B7D69BF87E}" dt="2023-11-13T05:21:56.846" v="3"/>
        <pc:sldMkLst>
          <pc:docMk/>
          <pc:sldMk cId="1734532075" sldId="2146847107"/>
        </pc:sldMkLst>
        <pc:spChg chg="add del">
          <ac:chgData name="Piyush Pankaj" userId="S::ppankaj@edunetfoundation.org::0f107adc-6b2d-4d09-b801-90cbfaeeeba7" providerId="AD" clId="Web-{8B62D576-18C2-F299-F00D-77B7D69BF87E}" dt="2023-11-13T05:21:56.846" v="3"/>
          <ac:spMkLst>
            <pc:docMk/>
            <pc:sldMk cId="1734532075" sldId="2146847107"/>
            <ac:spMk id="4" creationId="{12D5850E-7551-92E3-2A4D-EAC9465C6092}"/>
          </ac:spMkLst>
        </pc:spChg>
        <pc:picChg chg="add del">
          <ac:chgData name="Piyush Pankaj" userId="S::ppankaj@edunetfoundation.org::0f107adc-6b2d-4d09-b801-90cbfaeeeba7" providerId="AD" clId="Web-{8B62D576-18C2-F299-F00D-77B7D69BF87E}" dt="2023-11-13T05:21:56.846" v="2"/>
          <ac:picMkLst>
            <pc:docMk/>
            <pc:sldMk cId="1734532075" sldId="2146847107"/>
            <ac:picMk id="6" creationId="{B41F7FE7-2F1B-3D9C-AB29-8CEBD2B01CF8}"/>
          </ac:picMkLst>
        </pc:picChg>
      </pc:sldChg>
      <pc:sldChg chg="ord">
        <pc:chgData name="Piyush Pankaj" userId="S::ppankaj@edunetfoundation.org::0f107adc-6b2d-4d09-b801-90cbfaeeeba7" providerId="AD" clId="Web-{8B62D576-18C2-F299-F00D-77B7D69BF87E}" dt="2023-11-13T05:30:17.361" v="4"/>
        <pc:sldMkLst>
          <pc:docMk/>
          <pc:sldMk cId="1685977349" sldId="2146847113"/>
        </pc:sldMkLst>
      </pc:sldChg>
      <pc:sldChg chg="del">
        <pc:chgData name="Piyush Pankaj" userId="S::ppankaj@edunetfoundation.org::0f107adc-6b2d-4d09-b801-90cbfaeeeba7" providerId="AD" clId="Web-{8B62D576-18C2-F299-F00D-77B7D69BF87E}" dt="2023-11-13T05:36:12.528" v="5"/>
        <pc:sldMkLst>
          <pc:docMk/>
          <pc:sldMk cId="1365182521" sldId="2146847205"/>
        </pc:sldMkLst>
      </pc:sldChg>
      <pc:sldChg chg="add del">
        <pc:chgData name="Piyush Pankaj" userId="S::ppankaj@edunetfoundation.org::0f107adc-6b2d-4d09-b801-90cbfaeeeba7" providerId="AD" clId="Web-{8B62D576-18C2-F299-F00D-77B7D69BF87E}" dt="2023-11-13T05:36:51.013" v="7"/>
        <pc:sldMkLst>
          <pc:docMk/>
          <pc:sldMk cId="3161847580" sldId="2146847207"/>
        </pc:sldMkLst>
      </pc:sldChg>
    </pc:docChg>
  </pc:docChgLst>
  <pc:docChgLst>
    <pc:chgData name="Nanthini Mohan" userId="S::nanthini@edunetfoundation.org::474bc158-19d5-47aa-903e-624d37a0a8e0" providerId="AD" clId="Web-{6762DD24-B2B7-9479-2929-7F83D2962296}"/>
    <pc:docChg chg="modSld">
      <pc:chgData name="Nanthini Mohan" userId="S::nanthini@edunetfoundation.org::474bc158-19d5-47aa-903e-624d37a0a8e0" providerId="AD" clId="Web-{6762DD24-B2B7-9479-2929-7F83D2962296}" dt="2023-10-26T16:38:33.112" v="1" actId="1076"/>
      <pc:docMkLst>
        <pc:docMk/>
      </pc:docMkLst>
      <pc:sldChg chg="modSp">
        <pc:chgData name="Nanthini Mohan" userId="S::nanthini@edunetfoundation.org::474bc158-19d5-47aa-903e-624d37a0a8e0" providerId="AD" clId="Web-{6762DD24-B2B7-9479-2929-7F83D2962296}" dt="2023-10-26T16:38:33.112" v="1" actId="1076"/>
        <pc:sldMkLst>
          <pc:docMk/>
          <pc:sldMk cId="4258809254" sldId="2146847111"/>
        </pc:sldMkLst>
        <pc:picChg chg="mod">
          <ac:chgData name="Nanthini Mohan" userId="S::nanthini@edunetfoundation.org::474bc158-19d5-47aa-903e-624d37a0a8e0" providerId="AD" clId="Web-{6762DD24-B2B7-9479-2929-7F83D2962296}" dt="2023-10-26T16:38:33.112" v="1" actId="1076"/>
          <ac:picMkLst>
            <pc:docMk/>
            <pc:sldMk cId="4258809254" sldId="2146847111"/>
            <ac:picMk id="4" creationId="{C0038E99-D764-F939-0706-E1E7F3CAFD87}"/>
          </ac:picMkLst>
        </pc:picChg>
      </pc:sldChg>
    </pc:docChg>
  </pc:docChgLst>
  <pc:docChgLst>
    <pc:chgData name="Vikash Prajapati" userId="S::vprajapati@edunetfoundation.org::c591e709-5004-468c-a84a-6a01e6e692d3" providerId="AD" clId="Web-{AF062AE2-E783-7657-B349-00E2DAA725D2}"/>
    <pc:docChg chg="modSld">
      <pc:chgData name="Vikash Prajapati" userId="S::vprajapati@edunetfoundation.org::c591e709-5004-468c-a84a-6a01e6e692d3" providerId="AD" clId="Web-{AF062AE2-E783-7657-B349-00E2DAA725D2}" dt="2023-11-08T09:05:19.376" v="1" actId="1076"/>
      <pc:docMkLst>
        <pc:docMk/>
      </pc:docMkLst>
      <pc:sldChg chg="modSp">
        <pc:chgData name="Vikash Prajapati" userId="S::vprajapati@edunetfoundation.org::c591e709-5004-468c-a84a-6a01e6e692d3" providerId="AD" clId="Web-{AF062AE2-E783-7657-B349-00E2DAA725D2}" dt="2023-11-08T08:47:11.518" v="0" actId="1076"/>
        <pc:sldMkLst>
          <pc:docMk/>
          <pc:sldMk cId="1695797631" sldId="2146847120"/>
        </pc:sldMkLst>
        <pc:picChg chg="mod">
          <ac:chgData name="Vikash Prajapati" userId="S::vprajapati@edunetfoundation.org::c591e709-5004-468c-a84a-6a01e6e692d3" providerId="AD" clId="Web-{AF062AE2-E783-7657-B349-00E2DAA725D2}" dt="2023-11-08T08:47:11.518" v="0" actId="1076"/>
          <ac:picMkLst>
            <pc:docMk/>
            <pc:sldMk cId="1695797631" sldId="2146847120"/>
            <ac:picMk id="3" creationId="{00000000-0000-0000-0000-000000000000}"/>
          </ac:picMkLst>
        </pc:picChg>
      </pc:sldChg>
      <pc:sldChg chg="modSp">
        <pc:chgData name="Vikash Prajapati" userId="S::vprajapati@edunetfoundation.org::c591e709-5004-468c-a84a-6a01e6e692d3" providerId="AD" clId="Web-{AF062AE2-E783-7657-B349-00E2DAA725D2}" dt="2023-11-08T09:05:19.376" v="1" actId="1076"/>
        <pc:sldMkLst>
          <pc:docMk/>
          <pc:sldMk cId="783345438" sldId="2146847200"/>
        </pc:sldMkLst>
        <pc:picChg chg="mod">
          <ac:chgData name="Vikash Prajapati" userId="S::vprajapati@edunetfoundation.org::c591e709-5004-468c-a84a-6a01e6e692d3" providerId="AD" clId="Web-{AF062AE2-E783-7657-B349-00E2DAA725D2}" dt="2023-11-08T09:05:19.376" v="1" actId="1076"/>
          <ac:picMkLst>
            <pc:docMk/>
            <pc:sldMk cId="783345438" sldId="2146847200"/>
            <ac:picMk id="4" creationId="{D6EECA10-7198-C639-CFD6-EA526E3DF209}"/>
          </ac:picMkLst>
        </pc:picChg>
      </pc:sldChg>
    </pc:docChg>
  </pc:docChgLst>
  <pc:docChgLst>
    <pc:chgData name="Nanthini Mohan" userId="S::nanthini@edunetfoundation.org::474bc158-19d5-47aa-903e-624d37a0a8e0" providerId="AD" clId="Web-{A7C0F1EE-3BEA-0F03-0E28-0683539E60F1}"/>
    <pc:docChg chg="modSld">
      <pc:chgData name="Nanthini Mohan" userId="S::nanthini@edunetfoundation.org::474bc158-19d5-47aa-903e-624d37a0a8e0" providerId="AD" clId="Web-{A7C0F1EE-3BEA-0F03-0E28-0683539E60F1}" dt="2023-10-27T03:45:32.790" v="7" actId="14100"/>
      <pc:docMkLst>
        <pc:docMk/>
      </pc:docMkLst>
      <pc:sldChg chg="modSp">
        <pc:chgData name="Nanthini Mohan" userId="S::nanthini@edunetfoundation.org::474bc158-19d5-47aa-903e-624d37a0a8e0" providerId="AD" clId="Web-{A7C0F1EE-3BEA-0F03-0E28-0683539E60F1}" dt="2023-10-27T01:15:04.329" v="6" actId="20577"/>
        <pc:sldMkLst>
          <pc:docMk/>
          <pc:sldMk cId="1804746694" sldId="2146847053"/>
        </pc:sldMkLst>
        <pc:spChg chg="mod">
          <ac:chgData name="Nanthini Mohan" userId="S::nanthini@edunetfoundation.org::474bc158-19d5-47aa-903e-624d37a0a8e0" providerId="AD" clId="Web-{A7C0F1EE-3BEA-0F03-0E28-0683539E60F1}" dt="2023-10-27T01:15:04.329" v="6" actId="20577"/>
          <ac:spMkLst>
            <pc:docMk/>
            <pc:sldMk cId="1804746694" sldId="2146847053"/>
            <ac:spMk id="6" creationId="{15F1640D-B262-3223-9AA0-28796DD16DE4}"/>
          </ac:spMkLst>
        </pc:spChg>
        <pc:spChg chg="mod">
          <ac:chgData name="Nanthini Mohan" userId="S::nanthini@edunetfoundation.org::474bc158-19d5-47aa-903e-624d37a0a8e0" providerId="AD" clId="Web-{A7C0F1EE-3BEA-0F03-0E28-0683539E60F1}" dt="2023-10-27T01:14:41.345" v="5" actId="14100"/>
          <ac:spMkLst>
            <pc:docMk/>
            <pc:sldMk cId="1804746694" sldId="2146847053"/>
            <ac:spMk id="40" creationId="{CA00AFE5-5E6C-F76C-6D6F-94A8A05727C7}"/>
          </ac:spMkLst>
        </pc:spChg>
      </pc:sldChg>
      <pc:sldChg chg="modSp">
        <pc:chgData name="Nanthini Mohan" userId="S::nanthini@edunetfoundation.org::474bc158-19d5-47aa-903e-624d37a0a8e0" providerId="AD" clId="Web-{A7C0F1EE-3BEA-0F03-0E28-0683539E60F1}" dt="2023-10-27T03:45:32.790" v="7" actId="14100"/>
        <pc:sldMkLst>
          <pc:docMk/>
          <pc:sldMk cId="3021795243" sldId="2146847100"/>
        </pc:sldMkLst>
        <pc:spChg chg="mod">
          <ac:chgData name="Nanthini Mohan" userId="S::nanthini@edunetfoundation.org::474bc158-19d5-47aa-903e-624d37a0a8e0" providerId="AD" clId="Web-{A7C0F1EE-3BEA-0F03-0E28-0683539E60F1}" dt="2023-10-27T03:45:32.790" v="7" actId="14100"/>
          <ac:spMkLst>
            <pc:docMk/>
            <pc:sldMk cId="3021795243" sldId="2146847100"/>
            <ac:spMk id="8" creationId="{787C4184-A7BB-877E-8E47-A0C17B001D83}"/>
          </ac:spMkLst>
        </pc:spChg>
      </pc:sldChg>
    </pc:docChg>
  </pc:docChgLst>
  <pc:docChgLst>
    <pc:chgData name="Rohit Bhadauriya" userId="S::rohit@edunetfoundation.org::13dadb38-05c7-4bfd-a9ad-e32d243bdc7f" providerId="AD" clId="Web-{55265DB2-8001-C653-3F41-FDE858E59A6E}"/>
    <pc:docChg chg="modSld">
      <pc:chgData name="Rohit Bhadauriya" userId="S::rohit@edunetfoundation.org::13dadb38-05c7-4bfd-a9ad-e32d243bdc7f" providerId="AD" clId="Web-{55265DB2-8001-C653-3F41-FDE858E59A6E}" dt="2023-11-28T17:16:30.008" v="1" actId="1076"/>
      <pc:docMkLst>
        <pc:docMk/>
      </pc:docMkLst>
      <pc:sldChg chg="modSp">
        <pc:chgData name="Rohit Bhadauriya" userId="S::rohit@edunetfoundation.org::13dadb38-05c7-4bfd-a9ad-e32d243bdc7f" providerId="AD" clId="Web-{55265DB2-8001-C653-3F41-FDE858E59A6E}" dt="2023-11-28T17:16:30.008" v="1" actId="1076"/>
        <pc:sldMkLst>
          <pc:docMk/>
          <pc:sldMk cId="1046329665" sldId="2146847158"/>
        </pc:sldMkLst>
        <pc:picChg chg="mod">
          <ac:chgData name="Rohit Bhadauriya" userId="S::rohit@edunetfoundation.org::13dadb38-05c7-4bfd-a9ad-e32d243bdc7f" providerId="AD" clId="Web-{55265DB2-8001-C653-3F41-FDE858E59A6E}" dt="2023-11-28T17:16:30.008" v="1" actId="1076"/>
          <ac:picMkLst>
            <pc:docMk/>
            <pc:sldMk cId="1046329665" sldId="2146847158"/>
            <ac:picMk id="4" creationId="{6F3E6975-8F99-0DE8-798E-80A74DA39478}"/>
          </ac:picMkLst>
        </pc:picChg>
      </pc:sldChg>
    </pc:docChg>
  </pc:docChgLst>
  <pc:docChgLst>
    <pc:chgData name="Shabaz Ahmed Ali" userId="8937c481-946d-4552-82de-d81526054d6b" providerId="ADAL" clId="{C5C8F977-50D2-4DDD-ACC9-01F428A1AE1B}"/>
    <pc:docChg chg="undo custSel addSld delSld modSld modSection">
      <pc:chgData name="Shabaz Ahmed Ali" userId="8937c481-946d-4552-82de-d81526054d6b" providerId="ADAL" clId="{C5C8F977-50D2-4DDD-ACC9-01F428A1AE1B}" dt="2023-10-27T04:01:23.220" v="434" actId="1076"/>
      <pc:docMkLst>
        <pc:docMk/>
      </pc:docMkLst>
      <pc:sldChg chg="del">
        <pc:chgData name="Shabaz Ahmed Ali" userId="8937c481-946d-4552-82de-d81526054d6b" providerId="ADAL" clId="{C5C8F977-50D2-4DDD-ACC9-01F428A1AE1B}" dt="2023-10-26T09:01:30.555" v="4" actId="47"/>
        <pc:sldMkLst>
          <pc:docMk/>
          <pc:sldMk cId="2295654043" sldId="2146847194"/>
        </pc:sldMkLst>
      </pc:sldChg>
      <pc:sldChg chg="addSp delSp modSp mod modClrScheme chgLayout modNotesTx">
        <pc:chgData name="Shabaz Ahmed Ali" userId="8937c481-946d-4552-82de-d81526054d6b" providerId="ADAL" clId="{C5C8F977-50D2-4DDD-ACC9-01F428A1AE1B}" dt="2023-10-27T03:48:25.436" v="427" actId="1076"/>
        <pc:sldMkLst>
          <pc:docMk/>
          <pc:sldMk cId="961185034" sldId="2146847195"/>
        </pc:sldMkLst>
        <pc:spChg chg="mod ord">
          <ac:chgData name="Shabaz Ahmed Ali" userId="8937c481-946d-4552-82de-d81526054d6b" providerId="ADAL" clId="{C5C8F977-50D2-4DDD-ACC9-01F428A1AE1B}" dt="2023-10-26T09:00:56.219" v="2" actId="14100"/>
          <ac:spMkLst>
            <pc:docMk/>
            <pc:sldMk cId="961185034" sldId="2146847195"/>
            <ac:spMk id="2" creationId="{02096EF0-1710-723F-D4E1-C8D67A910490}"/>
          </ac:spMkLst>
        </pc:spChg>
        <pc:spChg chg="add del mod ord">
          <ac:chgData name="Shabaz Ahmed Ali" userId="8937c481-946d-4552-82de-d81526054d6b" providerId="ADAL" clId="{C5C8F977-50D2-4DDD-ACC9-01F428A1AE1B}" dt="2023-10-27T03:47:20.872" v="406"/>
          <ac:spMkLst>
            <pc:docMk/>
            <pc:sldMk cId="961185034" sldId="2146847195"/>
            <ac:spMk id="4" creationId="{F8BE6EFC-3A9B-DB09-D60A-4C1A58D0AEAF}"/>
          </ac:spMkLst>
        </pc:spChg>
        <pc:spChg chg="add del mod ord">
          <ac:chgData name="Shabaz Ahmed Ali" userId="8937c481-946d-4552-82de-d81526054d6b" providerId="ADAL" clId="{C5C8F977-50D2-4DDD-ACC9-01F428A1AE1B}" dt="2023-10-26T09:00:34.883" v="1" actId="478"/>
          <ac:spMkLst>
            <pc:docMk/>
            <pc:sldMk cId="961185034" sldId="2146847195"/>
            <ac:spMk id="6" creationId="{66128443-4965-24B2-57C4-093AFB09381C}"/>
          </ac:spMkLst>
        </pc:spChg>
        <pc:picChg chg="del">
          <ac:chgData name="Shabaz Ahmed Ali" userId="8937c481-946d-4552-82de-d81526054d6b" providerId="ADAL" clId="{C5C8F977-50D2-4DDD-ACC9-01F428A1AE1B}" dt="2023-10-27T03:47:17.144" v="405" actId="478"/>
          <ac:picMkLst>
            <pc:docMk/>
            <pc:sldMk cId="961185034" sldId="2146847195"/>
            <ac:picMk id="3" creationId="{DAB4DE05-CB6B-08E0-572D-ECCF5BAD75A4}"/>
          </ac:picMkLst>
        </pc:picChg>
        <pc:picChg chg="add mod modCrop">
          <ac:chgData name="Shabaz Ahmed Ali" userId="8937c481-946d-4552-82de-d81526054d6b" providerId="ADAL" clId="{C5C8F977-50D2-4DDD-ACC9-01F428A1AE1B}" dt="2023-10-27T03:48:25.436" v="427" actId="1076"/>
          <ac:picMkLst>
            <pc:docMk/>
            <pc:sldMk cId="961185034" sldId="2146847195"/>
            <ac:picMk id="6" creationId="{7B804310-3004-DD28-73FA-BBC3B5DE2BFF}"/>
          </ac:picMkLst>
        </pc:picChg>
      </pc:sldChg>
      <pc:sldChg chg="addSp delSp modSp add mod modNotesTx">
        <pc:chgData name="Shabaz Ahmed Ali" userId="8937c481-946d-4552-82de-d81526054d6b" providerId="ADAL" clId="{C5C8F977-50D2-4DDD-ACC9-01F428A1AE1B}" dt="2023-10-27T04:01:23.220" v="434" actId="1076"/>
        <pc:sldMkLst>
          <pc:docMk/>
          <pc:sldMk cId="3221865594" sldId="2146847204"/>
        </pc:sldMkLst>
        <pc:spChg chg="mod">
          <ac:chgData name="Shabaz Ahmed Ali" userId="8937c481-946d-4552-82de-d81526054d6b" providerId="ADAL" clId="{C5C8F977-50D2-4DDD-ACC9-01F428A1AE1B}" dt="2023-10-26T09:03:05.999" v="152" actId="20577"/>
          <ac:spMkLst>
            <pc:docMk/>
            <pc:sldMk cId="3221865594" sldId="2146847204"/>
            <ac:spMk id="2" creationId="{02096EF0-1710-723F-D4E1-C8D67A910490}"/>
          </ac:spMkLst>
        </pc:spChg>
        <pc:spChg chg="del">
          <ac:chgData name="Shabaz Ahmed Ali" userId="8937c481-946d-4552-82de-d81526054d6b" providerId="ADAL" clId="{C5C8F977-50D2-4DDD-ACC9-01F428A1AE1B}" dt="2023-10-27T04:01:07.892" v="429" actId="22"/>
          <ac:spMkLst>
            <pc:docMk/>
            <pc:sldMk cId="3221865594" sldId="2146847204"/>
            <ac:spMk id="4" creationId="{F8BE6EFC-3A9B-DB09-D60A-4C1A58D0AEAF}"/>
          </ac:spMkLst>
        </pc:spChg>
        <pc:picChg chg="del">
          <ac:chgData name="Shabaz Ahmed Ali" userId="8937c481-946d-4552-82de-d81526054d6b" providerId="ADAL" clId="{C5C8F977-50D2-4DDD-ACC9-01F428A1AE1B}" dt="2023-10-27T04:01:05.872" v="428" actId="478"/>
          <ac:picMkLst>
            <pc:docMk/>
            <pc:sldMk cId="3221865594" sldId="2146847204"/>
            <ac:picMk id="3" creationId="{DAB4DE05-CB6B-08E0-572D-ECCF5BAD75A4}"/>
          </ac:picMkLst>
        </pc:picChg>
        <pc:picChg chg="add mod ord">
          <ac:chgData name="Shabaz Ahmed Ali" userId="8937c481-946d-4552-82de-d81526054d6b" providerId="ADAL" clId="{C5C8F977-50D2-4DDD-ACC9-01F428A1AE1B}" dt="2023-10-27T04:01:23.220" v="434" actId="1076"/>
          <ac:picMkLst>
            <pc:docMk/>
            <pc:sldMk cId="3221865594" sldId="2146847204"/>
            <ac:picMk id="6" creationId="{6C5DB5CC-7E77-0D6A-64E6-C12B6AEE3BCE}"/>
          </ac:picMkLst>
        </pc:picChg>
      </pc:sldChg>
    </pc:docChg>
  </pc:docChgLst>
  <pc:docChgLst>
    <pc:chgData name="Shabaz Ahmed Ali" userId="S::shabaz@edunetfoundation.org::8937c481-946d-4552-82de-d81526054d6b" providerId="AD" clId="Web-{06F0751F-3280-B0F4-018F-B6678EE080E9}"/>
    <pc:docChg chg="addSld delSld modSection">
      <pc:chgData name="Shabaz Ahmed Ali" userId="S::shabaz@edunetfoundation.org::8937c481-946d-4552-82de-d81526054d6b" providerId="AD" clId="Web-{06F0751F-3280-B0F4-018F-B6678EE080E9}" dt="2023-11-09T17:27:40.565" v="9"/>
      <pc:docMkLst>
        <pc:docMk/>
      </pc:docMkLst>
      <pc:sldChg chg="del">
        <pc:chgData name="Shabaz Ahmed Ali" userId="S::shabaz@edunetfoundation.org::8937c481-946d-4552-82de-d81526054d6b" providerId="AD" clId="Web-{06F0751F-3280-B0F4-018F-B6678EE080E9}" dt="2023-11-09T17:26:50.455" v="0"/>
        <pc:sldMkLst>
          <pc:docMk/>
          <pc:sldMk cId="2111837639" sldId="2146847193"/>
        </pc:sldMkLst>
      </pc:sldChg>
      <pc:sldChg chg="add">
        <pc:chgData name="Shabaz Ahmed Ali" userId="S::shabaz@edunetfoundation.org::8937c481-946d-4552-82de-d81526054d6b" providerId="AD" clId="Web-{06F0751F-3280-B0F4-018F-B6678EE080E9}" dt="2023-11-09T17:27:25.471" v="1"/>
        <pc:sldMkLst>
          <pc:docMk/>
          <pc:sldMk cId="173909190" sldId="2146847206"/>
        </pc:sldMkLst>
      </pc:sldChg>
      <pc:sldChg chg="add del">
        <pc:chgData name="Shabaz Ahmed Ali" userId="S::shabaz@edunetfoundation.org::8937c481-946d-4552-82de-d81526054d6b" providerId="AD" clId="Web-{06F0751F-3280-B0F4-018F-B6678EE080E9}" dt="2023-11-09T17:27:30.737" v="6"/>
        <pc:sldMkLst>
          <pc:docMk/>
          <pc:sldMk cId="1632154578" sldId="2146847207"/>
        </pc:sldMkLst>
      </pc:sldChg>
      <pc:sldChg chg="add del">
        <pc:chgData name="Shabaz Ahmed Ali" userId="S::shabaz@edunetfoundation.org::8937c481-946d-4552-82de-d81526054d6b" providerId="AD" clId="Web-{06F0751F-3280-B0F4-018F-B6678EE080E9}" dt="2023-11-09T17:27:40.565" v="9"/>
        <pc:sldMkLst>
          <pc:docMk/>
          <pc:sldMk cId="1923717807" sldId="2146847208"/>
        </pc:sldMkLst>
      </pc:sldChg>
      <pc:sldChg chg="add del">
        <pc:chgData name="Shabaz Ahmed Ali" userId="S::shabaz@edunetfoundation.org::8937c481-946d-4552-82de-d81526054d6b" providerId="AD" clId="Web-{06F0751F-3280-B0F4-018F-B6678EE080E9}" dt="2023-11-09T17:27:37.065" v="8"/>
        <pc:sldMkLst>
          <pc:docMk/>
          <pc:sldMk cId="1044759174" sldId="2146847209"/>
        </pc:sldMkLst>
      </pc:sldChg>
      <pc:sldChg chg="add del">
        <pc:chgData name="Shabaz Ahmed Ali" userId="S::shabaz@edunetfoundation.org::8937c481-946d-4552-82de-d81526054d6b" providerId="AD" clId="Web-{06F0751F-3280-B0F4-018F-B6678EE080E9}" dt="2023-11-09T17:27:34.596" v="7"/>
        <pc:sldMkLst>
          <pc:docMk/>
          <pc:sldMk cId="3791078225" sldId="2146847210"/>
        </pc:sldMkLst>
      </pc:sldChg>
    </pc:docChg>
  </pc:docChgLst>
  <pc:docChgLst>
    <pc:chgData name="Sami Ahmad" userId="S::sami@edunetfoundation.org::b14f3dff-e8e4-4f7d-8131-f3b1c21dc151" providerId="AD" clId="Web-{D22BE711-9B6F-0ECA-0574-65481B9E10FB}"/>
    <pc:docChg chg="modSld">
      <pc:chgData name="Sami Ahmad" userId="S::sami@edunetfoundation.org::b14f3dff-e8e4-4f7d-8131-f3b1c21dc151" providerId="AD" clId="Web-{D22BE711-9B6F-0ECA-0574-65481B9E10FB}" dt="2023-10-26T12:41:19.286" v="56" actId="1076"/>
      <pc:docMkLst>
        <pc:docMk/>
      </pc:docMkLst>
      <pc:sldChg chg="modSp">
        <pc:chgData name="Sami Ahmad" userId="S::sami@edunetfoundation.org::b14f3dff-e8e4-4f7d-8131-f3b1c21dc151" providerId="AD" clId="Web-{D22BE711-9B6F-0ECA-0574-65481B9E10FB}" dt="2023-10-26T12:40:30.347" v="24" actId="1076"/>
        <pc:sldMkLst>
          <pc:docMk/>
          <pc:sldMk cId="1804746694" sldId="2146847053"/>
        </pc:sldMkLst>
        <pc:spChg chg="mod">
          <ac:chgData name="Sami Ahmad" userId="S::sami@edunetfoundation.org::b14f3dff-e8e4-4f7d-8131-f3b1c21dc151" providerId="AD" clId="Web-{D22BE711-9B6F-0ECA-0574-65481B9E10FB}" dt="2023-10-26T12:40:16.597" v="22" actId="14100"/>
          <ac:spMkLst>
            <pc:docMk/>
            <pc:sldMk cId="1804746694" sldId="2146847053"/>
            <ac:spMk id="6" creationId="{15F1640D-B262-3223-9AA0-28796DD16DE4}"/>
          </ac:spMkLst>
        </pc:spChg>
        <pc:spChg chg="mod">
          <ac:chgData name="Sami Ahmad" userId="S::sami@edunetfoundation.org::b14f3dff-e8e4-4f7d-8131-f3b1c21dc151" providerId="AD" clId="Web-{D22BE711-9B6F-0ECA-0574-65481B9E10FB}" dt="2023-10-26T12:40:30.347" v="24" actId="1076"/>
          <ac:spMkLst>
            <pc:docMk/>
            <pc:sldMk cId="1804746694" sldId="2146847053"/>
            <ac:spMk id="40" creationId="{CA00AFE5-5E6C-F76C-6D6F-94A8A05727C7}"/>
          </ac:spMkLst>
        </pc:spChg>
      </pc:sldChg>
      <pc:sldChg chg="addSp delSp modSp">
        <pc:chgData name="Sami Ahmad" userId="S::sami@edunetfoundation.org::b14f3dff-e8e4-4f7d-8131-f3b1c21dc151" providerId="AD" clId="Web-{D22BE711-9B6F-0ECA-0574-65481B9E10FB}" dt="2023-10-26T12:41:19.286" v="56" actId="1076"/>
        <pc:sldMkLst>
          <pc:docMk/>
          <pc:sldMk cId="3021795243" sldId="2146847100"/>
        </pc:sldMkLst>
        <pc:spChg chg="add mod">
          <ac:chgData name="Sami Ahmad" userId="S::sami@edunetfoundation.org::b14f3dff-e8e4-4f7d-8131-f3b1c21dc151" providerId="AD" clId="Web-{D22BE711-9B6F-0ECA-0574-65481B9E10FB}" dt="2023-10-26T12:41:19.239" v="51" actId="1076"/>
          <ac:spMkLst>
            <pc:docMk/>
            <pc:sldMk cId="3021795243" sldId="2146847100"/>
            <ac:spMk id="2" creationId="{7696315D-94C0-DC4A-21CE-D512EBEF014D}"/>
          </ac:spMkLst>
        </pc:spChg>
        <pc:spChg chg="add mod">
          <ac:chgData name="Sami Ahmad" userId="S::sami@edunetfoundation.org::b14f3dff-e8e4-4f7d-8131-f3b1c21dc151" providerId="AD" clId="Web-{D22BE711-9B6F-0ECA-0574-65481B9E10FB}" dt="2023-10-26T12:41:19.239" v="52" actId="1076"/>
          <ac:spMkLst>
            <pc:docMk/>
            <pc:sldMk cId="3021795243" sldId="2146847100"/>
            <ac:spMk id="3" creationId="{0744143C-E7A2-44B4-AE0A-A108423273D4}"/>
          </ac:spMkLst>
        </pc:spChg>
        <pc:spChg chg="add mod">
          <ac:chgData name="Sami Ahmad" userId="S::sami@edunetfoundation.org::b14f3dff-e8e4-4f7d-8131-f3b1c21dc151" providerId="AD" clId="Web-{D22BE711-9B6F-0ECA-0574-65481B9E10FB}" dt="2023-10-26T12:41:19.255" v="53" actId="1076"/>
          <ac:spMkLst>
            <pc:docMk/>
            <pc:sldMk cId="3021795243" sldId="2146847100"/>
            <ac:spMk id="4" creationId="{6F9F3402-D65B-10ED-C48D-877CAF50A541}"/>
          </ac:spMkLst>
        </pc:spChg>
        <pc:spChg chg="add mod">
          <ac:chgData name="Sami Ahmad" userId="S::sami@edunetfoundation.org::b14f3dff-e8e4-4f7d-8131-f3b1c21dc151" providerId="AD" clId="Web-{D22BE711-9B6F-0ECA-0574-65481B9E10FB}" dt="2023-10-26T12:41:19.271" v="54" actId="1076"/>
          <ac:spMkLst>
            <pc:docMk/>
            <pc:sldMk cId="3021795243" sldId="2146847100"/>
            <ac:spMk id="6" creationId="{A0B26735-B1BC-2684-A288-C53732F2D44B}"/>
          </ac:spMkLst>
        </pc:spChg>
        <pc:spChg chg="add mod">
          <ac:chgData name="Sami Ahmad" userId="S::sami@edunetfoundation.org::b14f3dff-e8e4-4f7d-8131-f3b1c21dc151" providerId="AD" clId="Web-{D22BE711-9B6F-0ECA-0574-65481B9E10FB}" dt="2023-10-26T12:41:19.271" v="55" actId="1076"/>
          <ac:spMkLst>
            <pc:docMk/>
            <pc:sldMk cId="3021795243" sldId="2146847100"/>
            <ac:spMk id="7" creationId="{4EF8D159-4897-2E68-6CC3-135EAAFDC6BB}"/>
          </ac:spMkLst>
        </pc:spChg>
        <pc:spChg chg="add mod">
          <ac:chgData name="Sami Ahmad" userId="S::sami@edunetfoundation.org::b14f3dff-e8e4-4f7d-8131-f3b1c21dc151" providerId="AD" clId="Web-{D22BE711-9B6F-0ECA-0574-65481B9E10FB}" dt="2023-10-26T12:41:19.286" v="56" actId="1076"/>
          <ac:spMkLst>
            <pc:docMk/>
            <pc:sldMk cId="3021795243" sldId="2146847100"/>
            <ac:spMk id="8" creationId="{787C4184-A7BB-877E-8E47-A0C17B001D83}"/>
          </ac:spMkLst>
        </pc:spChg>
        <pc:spChg chg="del">
          <ac:chgData name="Sami Ahmad" userId="S::sami@edunetfoundation.org::b14f3dff-e8e4-4f7d-8131-f3b1c21dc151" providerId="AD" clId="Web-{D22BE711-9B6F-0ECA-0574-65481B9E10FB}" dt="2023-10-26T12:40:53.707" v="30"/>
          <ac:spMkLst>
            <pc:docMk/>
            <pc:sldMk cId="3021795243" sldId="2146847100"/>
            <ac:spMk id="13" creationId="{D7DCE93F-F06E-DBD2-09F2-6CACB2C374F0}"/>
          </ac:spMkLst>
        </pc:spChg>
        <pc:spChg chg="del">
          <ac:chgData name="Sami Ahmad" userId="S::sami@edunetfoundation.org::b14f3dff-e8e4-4f7d-8131-f3b1c21dc151" providerId="AD" clId="Web-{D22BE711-9B6F-0ECA-0574-65481B9E10FB}" dt="2023-10-26T12:40:53.707" v="29"/>
          <ac:spMkLst>
            <pc:docMk/>
            <pc:sldMk cId="3021795243" sldId="2146847100"/>
            <ac:spMk id="15" creationId="{238C7363-CF24-9D6E-64A5-107988032401}"/>
          </ac:spMkLst>
        </pc:spChg>
        <pc:spChg chg="del">
          <ac:chgData name="Sami Ahmad" userId="S::sami@edunetfoundation.org::b14f3dff-e8e4-4f7d-8131-f3b1c21dc151" providerId="AD" clId="Web-{D22BE711-9B6F-0ECA-0574-65481B9E10FB}" dt="2023-10-26T12:40:53.707" v="28"/>
          <ac:spMkLst>
            <pc:docMk/>
            <pc:sldMk cId="3021795243" sldId="2146847100"/>
            <ac:spMk id="23" creationId="{D543F850-8A65-6187-DB91-9BFFC0C5145B}"/>
          </ac:spMkLst>
        </pc:spChg>
        <pc:spChg chg="del">
          <ac:chgData name="Sami Ahmad" userId="S::sami@edunetfoundation.org::b14f3dff-e8e4-4f7d-8131-f3b1c21dc151" providerId="AD" clId="Web-{D22BE711-9B6F-0ECA-0574-65481B9E10FB}" dt="2023-10-26T12:40:53.707" v="27"/>
          <ac:spMkLst>
            <pc:docMk/>
            <pc:sldMk cId="3021795243" sldId="2146847100"/>
            <ac:spMk id="24" creationId="{0E640B09-393F-CB6A-85AE-BE8CCFFF17E9}"/>
          </ac:spMkLst>
        </pc:spChg>
        <pc:spChg chg="del">
          <ac:chgData name="Sami Ahmad" userId="S::sami@edunetfoundation.org::b14f3dff-e8e4-4f7d-8131-f3b1c21dc151" providerId="AD" clId="Web-{D22BE711-9B6F-0ECA-0574-65481B9E10FB}" dt="2023-10-26T12:40:53.707" v="26"/>
          <ac:spMkLst>
            <pc:docMk/>
            <pc:sldMk cId="3021795243" sldId="2146847100"/>
            <ac:spMk id="25" creationId="{BF1DEBBD-20B4-36AF-99D9-8A27083E8A6A}"/>
          </ac:spMkLst>
        </pc:spChg>
        <pc:spChg chg="del">
          <ac:chgData name="Sami Ahmad" userId="S::sami@edunetfoundation.org::b14f3dff-e8e4-4f7d-8131-f3b1c21dc151" providerId="AD" clId="Web-{D22BE711-9B6F-0ECA-0574-65481B9E10FB}" dt="2023-10-26T12:40:53.707" v="25"/>
          <ac:spMkLst>
            <pc:docMk/>
            <pc:sldMk cId="3021795243" sldId="2146847100"/>
            <ac:spMk id="29" creationId="{48BC0020-A832-791E-3EB2-341DE88EDA32}"/>
          </ac:spMkLst>
        </pc:spChg>
        <pc:grpChg chg="mod">
          <ac:chgData name="Sami Ahmad" userId="S::sami@edunetfoundation.org::b14f3dff-e8e4-4f7d-8131-f3b1c21dc151" providerId="AD" clId="Web-{D22BE711-9B6F-0ECA-0574-65481B9E10FB}" dt="2023-10-26T12:40:59.176" v="31" actId="1076"/>
          <ac:grpSpMkLst>
            <pc:docMk/>
            <pc:sldMk cId="3021795243" sldId="2146847100"/>
            <ac:grpSpMk id="16" creationId="{272FA6AE-82C4-CEE1-3F24-BC76E465ED65}"/>
          </ac:grpSpMkLst>
        </pc:grpChg>
      </pc:sldChg>
      <pc:sldChg chg="modSp">
        <pc:chgData name="Sami Ahmad" userId="S::sami@edunetfoundation.org::b14f3dff-e8e4-4f7d-8131-f3b1c21dc151" providerId="AD" clId="Web-{D22BE711-9B6F-0ECA-0574-65481B9E10FB}" dt="2023-10-26T12:39:21.861" v="1"/>
        <pc:sldMkLst>
          <pc:docMk/>
          <pc:sldMk cId="1046329665" sldId="2146847158"/>
        </pc:sldMkLst>
        <pc:picChg chg="mod ord">
          <ac:chgData name="Sami Ahmad" userId="S::sami@edunetfoundation.org::b14f3dff-e8e4-4f7d-8131-f3b1c21dc151" providerId="AD" clId="Web-{D22BE711-9B6F-0ECA-0574-65481B9E10FB}" dt="2023-10-26T12:39:21.861" v="1"/>
          <ac:picMkLst>
            <pc:docMk/>
            <pc:sldMk cId="1046329665" sldId="2146847158"/>
            <ac:picMk id="4" creationId="{6F3E6975-8F99-0DE8-798E-80A74DA39478}"/>
          </ac:picMkLst>
        </pc:picChg>
      </pc:sldChg>
      <pc:sldChg chg="modSp">
        <pc:chgData name="Sami Ahmad" userId="S::sami@edunetfoundation.org::b14f3dff-e8e4-4f7d-8131-f3b1c21dc151" providerId="AD" clId="Web-{D22BE711-9B6F-0ECA-0574-65481B9E10FB}" dt="2023-10-26T12:39:47.455" v="3" actId="20577"/>
        <pc:sldMkLst>
          <pc:docMk/>
          <pc:sldMk cId="925771859" sldId="2146847203"/>
        </pc:sldMkLst>
        <pc:spChg chg="mod">
          <ac:chgData name="Sami Ahmad" userId="S::sami@edunetfoundation.org::b14f3dff-e8e4-4f7d-8131-f3b1c21dc151" providerId="AD" clId="Web-{D22BE711-9B6F-0ECA-0574-65481B9E10FB}" dt="2023-10-26T12:39:47.455" v="3" actId="20577"/>
          <ac:spMkLst>
            <pc:docMk/>
            <pc:sldMk cId="925771859" sldId="2146847203"/>
            <ac:spMk id="2" creationId="{1C21E816-31F5-48BB-BD02-D15F2F18B48A}"/>
          </ac:spMkLst>
        </pc:spChg>
      </pc:sldChg>
    </pc:docChg>
  </pc:docChgLst>
  <pc:docChgLst>
    <pc:chgData name="Samistha Goswami" userId="S::samistha@edunetfoundation.org::f2c5b2b6-1c90-408c-8164-200522f7d964" providerId="AD" clId="Web-{0048C4C0-EBCA-DE55-BCB2-C259526E9A18}"/>
    <pc:docChg chg="modSld">
      <pc:chgData name="Samistha Goswami" userId="S::samistha@edunetfoundation.org::f2c5b2b6-1c90-408c-8164-200522f7d964" providerId="AD" clId="Web-{0048C4C0-EBCA-DE55-BCB2-C259526E9A18}" dt="2023-12-27T04:17:52.310" v="6" actId="1076"/>
      <pc:docMkLst>
        <pc:docMk/>
      </pc:docMkLst>
      <pc:sldChg chg="modSp">
        <pc:chgData name="Samistha Goswami" userId="S::samistha@edunetfoundation.org::f2c5b2b6-1c90-408c-8164-200522f7d964" providerId="AD" clId="Web-{0048C4C0-EBCA-DE55-BCB2-C259526E9A18}" dt="2023-12-27T04:17:52.310" v="6" actId="1076"/>
        <pc:sldMkLst>
          <pc:docMk/>
          <pc:sldMk cId="3021795243" sldId="2146847100"/>
        </pc:sldMkLst>
        <pc:spChg chg="mod">
          <ac:chgData name="Samistha Goswami" userId="S::samistha@edunetfoundation.org::f2c5b2b6-1c90-408c-8164-200522f7d964" providerId="AD" clId="Web-{0048C4C0-EBCA-DE55-BCB2-C259526E9A18}" dt="2023-12-27T04:17:52.248" v="1" actId="1076"/>
          <ac:spMkLst>
            <pc:docMk/>
            <pc:sldMk cId="3021795243" sldId="2146847100"/>
            <ac:spMk id="2" creationId="{7696315D-94C0-DC4A-21CE-D512EBEF014D}"/>
          </ac:spMkLst>
        </pc:spChg>
        <pc:spChg chg="mod">
          <ac:chgData name="Samistha Goswami" userId="S::samistha@edunetfoundation.org::f2c5b2b6-1c90-408c-8164-200522f7d964" providerId="AD" clId="Web-{0048C4C0-EBCA-DE55-BCB2-C259526E9A18}" dt="2023-12-27T04:17:52.264" v="2" actId="1076"/>
          <ac:spMkLst>
            <pc:docMk/>
            <pc:sldMk cId="3021795243" sldId="2146847100"/>
            <ac:spMk id="3" creationId="{0744143C-E7A2-44B4-AE0A-A108423273D4}"/>
          </ac:spMkLst>
        </pc:spChg>
        <pc:spChg chg="mod">
          <ac:chgData name="Samistha Goswami" userId="S::samistha@edunetfoundation.org::f2c5b2b6-1c90-408c-8164-200522f7d964" providerId="AD" clId="Web-{0048C4C0-EBCA-DE55-BCB2-C259526E9A18}" dt="2023-12-27T04:17:52.264" v="3" actId="1076"/>
          <ac:spMkLst>
            <pc:docMk/>
            <pc:sldMk cId="3021795243" sldId="2146847100"/>
            <ac:spMk id="4" creationId="{6F9F3402-D65B-10ED-C48D-877CAF50A541}"/>
          </ac:spMkLst>
        </pc:spChg>
        <pc:spChg chg="mod">
          <ac:chgData name="Samistha Goswami" userId="S::samistha@edunetfoundation.org::f2c5b2b6-1c90-408c-8164-200522f7d964" providerId="AD" clId="Web-{0048C4C0-EBCA-DE55-BCB2-C259526E9A18}" dt="2023-12-27T04:17:52.279" v="4" actId="1076"/>
          <ac:spMkLst>
            <pc:docMk/>
            <pc:sldMk cId="3021795243" sldId="2146847100"/>
            <ac:spMk id="6" creationId="{A0B26735-B1BC-2684-A288-C53732F2D44B}"/>
          </ac:spMkLst>
        </pc:spChg>
        <pc:spChg chg="mod">
          <ac:chgData name="Samistha Goswami" userId="S::samistha@edunetfoundation.org::f2c5b2b6-1c90-408c-8164-200522f7d964" providerId="AD" clId="Web-{0048C4C0-EBCA-DE55-BCB2-C259526E9A18}" dt="2023-12-27T04:17:52.295" v="5" actId="1076"/>
          <ac:spMkLst>
            <pc:docMk/>
            <pc:sldMk cId="3021795243" sldId="2146847100"/>
            <ac:spMk id="7" creationId="{4EF8D159-4897-2E68-6CC3-135EAAFDC6BB}"/>
          </ac:spMkLst>
        </pc:spChg>
        <pc:spChg chg="mod">
          <ac:chgData name="Samistha Goswami" userId="S::samistha@edunetfoundation.org::f2c5b2b6-1c90-408c-8164-200522f7d964" providerId="AD" clId="Web-{0048C4C0-EBCA-DE55-BCB2-C259526E9A18}" dt="2023-12-27T04:17:52.310" v="6" actId="1076"/>
          <ac:spMkLst>
            <pc:docMk/>
            <pc:sldMk cId="3021795243" sldId="2146847100"/>
            <ac:spMk id="8" creationId="{787C4184-A7BB-877E-8E47-A0C17B001D83}"/>
          </ac:spMkLst>
        </pc:spChg>
        <pc:grpChg chg="mod">
          <ac:chgData name="Samistha Goswami" userId="S::samistha@edunetfoundation.org::f2c5b2b6-1c90-408c-8164-200522f7d964" providerId="AD" clId="Web-{0048C4C0-EBCA-DE55-BCB2-C259526E9A18}" dt="2023-12-27T04:17:52.232" v="0" actId="1076"/>
          <ac:grpSpMkLst>
            <pc:docMk/>
            <pc:sldMk cId="3021795243" sldId="2146847100"/>
            <ac:grpSpMk id="16" creationId="{272FA6AE-82C4-CEE1-3F24-BC76E465ED65}"/>
          </ac:grpSpMkLst>
        </pc:grpChg>
      </pc:sldChg>
    </pc:docChg>
  </pc:docChgLst>
  <pc:docChgLst>
    <pc:chgData name="Vikash Prajapati" userId="S::vprajapati@edunetfoundation.org::c591e709-5004-468c-a84a-6a01e6e692d3" providerId="AD" clId="Web-{AE445460-EB8C-A2DE-7CD8-15BBB38D9158}"/>
    <pc:docChg chg="modSld">
      <pc:chgData name="Vikash Prajapati" userId="S::vprajapati@edunetfoundation.org::c591e709-5004-468c-a84a-6a01e6e692d3" providerId="AD" clId="Web-{AE445460-EB8C-A2DE-7CD8-15BBB38D9158}" dt="2023-11-08T04:32:36.438" v="3" actId="1076"/>
      <pc:docMkLst>
        <pc:docMk/>
      </pc:docMkLst>
      <pc:sldChg chg="modSp">
        <pc:chgData name="Vikash Prajapati" userId="S::vprajapati@edunetfoundation.org::c591e709-5004-468c-a84a-6a01e6e692d3" providerId="AD" clId="Web-{AE445460-EB8C-A2DE-7CD8-15BBB38D9158}" dt="2023-11-08T04:32:36.438" v="3" actId="1076"/>
        <pc:sldMkLst>
          <pc:docMk/>
          <pc:sldMk cId="925771859" sldId="2146847203"/>
        </pc:sldMkLst>
        <pc:picChg chg="mod">
          <ac:chgData name="Vikash Prajapati" userId="S::vprajapati@edunetfoundation.org::c591e709-5004-468c-a84a-6a01e6e692d3" providerId="AD" clId="Web-{AE445460-EB8C-A2DE-7CD8-15BBB38D9158}" dt="2023-11-08T04:32:36.438" v="3" actId="1076"/>
          <ac:picMkLst>
            <pc:docMk/>
            <pc:sldMk cId="925771859" sldId="2146847203"/>
            <ac:picMk id="6" creationId="{F1A8C364-94D4-4630-BAD0-78722F347055}"/>
          </ac:picMkLst>
        </pc:picChg>
      </pc:sldChg>
    </pc:docChg>
  </pc:docChgLst>
  <pc:docChgLst>
    <pc:chgData name="Sami Ahmad" userId="S::sami@edunetfoundation.org::b14f3dff-e8e4-4f7d-8131-f3b1c21dc151" providerId="AD" clId="Web-{67D54B01-A028-623B-5ED8-3870CBE36BE3}"/>
    <pc:docChg chg="addSld delSld modSld modSection">
      <pc:chgData name="Sami Ahmad" userId="S::sami@edunetfoundation.org::b14f3dff-e8e4-4f7d-8131-f3b1c21dc151" providerId="AD" clId="Web-{67D54B01-A028-623B-5ED8-3870CBE36BE3}" dt="2023-10-30T03:36:18.295" v="2"/>
      <pc:docMkLst>
        <pc:docMk/>
      </pc:docMkLst>
      <pc:sldChg chg="delSp add del">
        <pc:chgData name="Sami Ahmad" userId="S::sami@edunetfoundation.org::b14f3dff-e8e4-4f7d-8131-f3b1c21dc151" providerId="AD" clId="Web-{67D54B01-A028-623B-5ED8-3870CBE36BE3}" dt="2023-10-30T03:36:18.295" v="2"/>
        <pc:sldMkLst>
          <pc:docMk/>
          <pc:sldMk cId="925771859" sldId="2146847203"/>
        </pc:sldMkLst>
        <pc:picChg chg="del">
          <ac:chgData name="Sami Ahmad" userId="S::sami@edunetfoundation.org::b14f3dff-e8e4-4f7d-8131-f3b1c21dc151" providerId="AD" clId="Web-{67D54B01-A028-623B-5ED8-3870CBE36BE3}" dt="2023-10-30T03:36:18.295" v="2"/>
          <ac:picMkLst>
            <pc:docMk/>
            <pc:sldMk cId="925771859" sldId="2146847203"/>
            <ac:picMk id="8" creationId="{CDF80E72-1EBD-1103-CAC3-32D338DAC266}"/>
          </ac:picMkLst>
        </pc:picChg>
      </pc:sldChg>
    </pc:docChg>
  </pc:docChgLst>
  <pc:docChgLst>
    <pc:chgData name="Nanthini Mohan" userId="S::nanthini@edunetfoundation.org::474bc158-19d5-47aa-903e-624d37a0a8e0" providerId="AD" clId="Web-{044F6E00-4654-FAD7-369E-F265BC357546}"/>
    <pc:docChg chg="addSld delSld modSection">
      <pc:chgData name="Nanthini Mohan" userId="S::nanthini@edunetfoundation.org::474bc158-19d5-47aa-903e-624d37a0a8e0" providerId="AD" clId="Web-{044F6E00-4654-FAD7-369E-F265BC357546}" dt="2023-10-26T16:20:35.030" v="1"/>
      <pc:docMkLst>
        <pc:docMk/>
      </pc:docMkLst>
      <pc:sldChg chg="add del">
        <pc:chgData name="Nanthini Mohan" userId="S::nanthini@edunetfoundation.org::474bc158-19d5-47aa-903e-624d37a0a8e0" providerId="AD" clId="Web-{044F6E00-4654-FAD7-369E-F265BC357546}" dt="2023-10-26T16:20:35.030" v="1"/>
        <pc:sldMkLst>
          <pc:docMk/>
          <pc:sldMk cId="961185034" sldId="2146847195"/>
        </pc:sldMkLst>
      </pc:sldChg>
    </pc:docChg>
  </pc:docChgLst>
  <pc:docChgLst>
    <pc:chgData name="Mohammad Kashif Siddiqui" userId="S::mksiddiqui@edunetfoundation.org::05eab9bf-003e-4c7a-98f3-a455072bf059" providerId="AD" clId="Web-{7F138BED-3EE6-1DB4-F798-BC7EC40AAAFF}"/>
    <pc:docChg chg="sldOrd">
      <pc:chgData name="Mohammad Kashif Siddiqui" userId="S::mksiddiqui@edunetfoundation.org::05eab9bf-003e-4c7a-98f3-a455072bf059" providerId="AD" clId="Web-{7F138BED-3EE6-1DB4-F798-BC7EC40AAAFF}" dt="2023-11-09T05:16:22.494" v="1"/>
      <pc:docMkLst>
        <pc:docMk/>
      </pc:docMkLst>
      <pc:sldChg chg="ord">
        <pc:chgData name="Mohammad Kashif Siddiqui" userId="S::mksiddiqui@edunetfoundation.org::05eab9bf-003e-4c7a-98f3-a455072bf059" providerId="AD" clId="Web-{7F138BED-3EE6-1DB4-F798-BC7EC40AAAFF}" dt="2023-11-09T05:15:56.510" v="0"/>
        <pc:sldMkLst>
          <pc:docMk/>
          <pc:sldMk cId="2157195336" sldId="2146847144"/>
        </pc:sldMkLst>
      </pc:sldChg>
      <pc:sldChg chg="ord">
        <pc:chgData name="Mohammad Kashif Siddiqui" userId="S::mksiddiqui@edunetfoundation.org::05eab9bf-003e-4c7a-98f3-a455072bf059" providerId="AD" clId="Web-{7F138BED-3EE6-1DB4-F798-BC7EC40AAAFF}" dt="2023-11-09T05:16:22.494" v="1"/>
        <pc:sldMkLst>
          <pc:docMk/>
          <pc:sldMk cId="723470964" sldId="2146847172"/>
        </pc:sldMkLst>
      </pc:sldChg>
    </pc:docChg>
  </pc:docChgLst>
  <pc:docChgLst>
    <pc:chgData name="Tanvi Patil" userId="S::tanvi@edunetfoundation.org::ae1302f4-e443-402f-9c7d-7802e02c7943" providerId="AD" clId="Web-{C4B813AE-174A-1507-4EB8-CF4913CA9489}"/>
    <pc:docChg chg="addSld modSection">
      <pc:chgData name="Tanvi Patil" userId="S::tanvi@edunetfoundation.org::ae1302f4-e443-402f-9c7d-7802e02c7943" providerId="AD" clId="Web-{C4B813AE-174A-1507-4EB8-CF4913CA9489}" dt="2023-11-07T15:02:30.849" v="0"/>
      <pc:docMkLst>
        <pc:docMk/>
      </pc:docMkLst>
      <pc:sldChg chg="new">
        <pc:chgData name="Tanvi Patil" userId="S::tanvi@edunetfoundation.org::ae1302f4-e443-402f-9c7d-7802e02c7943" providerId="AD" clId="Web-{C4B813AE-174A-1507-4EB8-CF4913CA9489}" dt="2023-11-07T15:02:30.849" v="0"/>
        <pc:sldMkLst>
          <pc:docMk/>
          <pc:sldMk cId="1365182521" sldId="21468472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26-12-2023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Platform and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a:p>
        </p:txBody>
      </p:sp>
    </p:spTree>
    <p:extLst>
      <p:ext uri="{BB962C8B-B14F-4D97-AF65-F5344CB8AC3E}">
        <p14:creationId xmlns:p14="http://schemas.microsoft.com/office/powerpoint/2010/main" val="253176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Platform and </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a:p>
        </p:txBody>
      </p:sp>
    </p:spTree>
    <p:extLst>
      <p:ext uri="{BB962C8B-B14F-4D97-AF65-F5344CB8AC3E}">
        <p14:creationId xmlns:p14="http://schemas.microsoft.com/office/powerpoint/2010/main" val="114692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Change the QR Code as The Trainer will Create a </a:t>
            </a:r>
            <a:r>
              <a:rPr lang="en-IN" err="1"/>
              <a:t>Whatsapp</a:t>
            </a:r>
            <a:r>
              <a:rPr lang="en-IN"/>
              <a:t> Group. Keep the QR Code from there</a:t>
            </a:r>
          </a:p>
        </p:txBody>
      </p:sp>
      <p:sp>
        <p:nvSpPr>
          <p:cNvPr id="4" name="Slide Number Placeholder 3"/>
          <p:cNvSpPr>
            <a:spLocks noGrp="1"/>
          </p:cNvSpPr>
          <p:nvPr>
            <p:ph type="sldNum" sz="quarter" idx="5"/>
          </p:nvPr>
        </p:nvSpPr>
        <p:spPr/>
        <p:txBody>
          <a:bodyPr/>
          <a:lstStyle/>
          <a:p>
            <a:fld id="{17E254F1-4415-47BF-9E91-C5D4B9A33350}" type="slidenum">
              <a:rPr lang="en-IN" smtClean="0"/>
              <a:t>5</a:t>
            </a:fld>
            <a:endParaRPr lang="en-IN"/>
          </a:p>
        </p:txBody>
      </p:sp>
    </p:spTree>
    <p:extLst>
      <p:ext uri="{BB962C8B-B14F-4D97-AF65-F5344CB8AC3E}">
        <p14:creationId xmlns:p14="http://schemas.microsoft.com/office/powerpoint/2010/main" val="3824922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https://forms.gle/dxBrm9MoanPP3oJL6</a:t>
            </a:r>
          </a:p>
          <a:p>
            <a:endParaRPr lang="en-IN"/>
          </a:p>
          <a:p>
            <a:r>
              <a:rPr lang="en-IN"/>
              <a:t>Trainers: </a:t>
            </a:r>
          </a:p>
          <a:p>
            <a:r>
              <a:rPr lang="en-IN"/>
              <a:t>Trainers Should Get the Link from Program Team (Sami).</a:t>
            </a:r>
          </a:p>
          <a:p>
            <a:r>
              <a:rPr lang="en-IN"/>
              <a:t>After getting the Form Link visit https://www.the-qrcode-generator.com/ </a:t>
            </a:r>
          </a:p>
          <a:p>
            <a:r>
              <a:rPr lang="en-IN"/>
              <a:t>Enter your URL generate QR Code. Paste that QR Code Over here.</a:t>
            </a:r>
          </a:p>
          <a:p>
            <a:endParaRPr lang="en-IN"/>
          </a:p>
        </p:txBody>
      </p:sp>
      <p:sp>
        <p:nvSpPr>
          <p:cNvPr id="4" name="Slide Number Placeholder 3"/>
          <p:cNvSpPr>
            <a:spLocks noGrp="1"/>
          </p:cNvSpPr>
          <p:nvPr>
            <p:ph type="sldNum" sz="quarter" idx="5"/>
          </p:nvPr>
        </p:nvSpPr>
        <p:spPr/>
        <p:txBody>
          <a:bodyPr/>
          <a:lstStyle/>
          <a:p>
            <a:fld id="{17E254F1-4415-47BF-9E91-C5D4B9A33350}" type="slidenum">
              <a:rPr lang="en-IN" smtClean="0"/>
              <a:t>6</a:t>
            </a:fld>
            <a:endParaRPr lang="en-IN"/>
          </a:p>
        </p:txBody>
      </p:sp>
    </p:spTree>
    <p:extLst>
      <p:ext uri="{BB962C8B-B14F-4D97-AF65-F5344CB8AC3E}">
        <p14:creationId xmlns:p14="http://schemas.microsoft.com/office/powerpoint/2010/main" val="4081902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7E254F1-4415-47BF-9E91-C5D4B9A33350}" type="slidenum">
              <a:rPr lang="en-IN" smtClean="0"/>
              <a:t>17</a:t>
            </a:fld>
            <a:endParaRPr lang="en-IN"/>
          </a:p>
        </p:txBody>
      </p:sp>
    </p:spTree>
    <p:extLst>
      <p:ext uri="{BB962C8B-B14F-4D97-AF65-F5344CB8AC3E}">
        <p14:creationId xmlns:p14="http://schemas.microsoft.com/office/powerpoint/2010/main" val="318643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7E254F1-4415-47BF-9E91-C5D4B9A33350}" type="slidenum">
              <a:rPr lang="en-IN" smtClean="0"/>
              <a:t>62</a:t>
            </a:fld>
            <a:endParaRPr lang="en-IN"/>
          </a:p>
        </p:txBody>
      </p:sp>
    </p:spTree>
    <p:extLst>
      <p:ext uri="{BB962C8B-B14F-4D97-AF65-F5344CB8AC3E}">
        <p14:creationId xmlns:p14="http://schemas.microsoft.com/office/powerpoint/2010/main" val="97133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7E254F1-4415-47BF-9E91-C5D4B9A33350}" type="slidenum">
              <a:rPr lang="en-IN" smtClean="0"/>
              <a:t>63</a:t>
            </a:fld>
            <a:endParaRPr lang="en-IN"/>
          </a:p>
        </p:txBody>
      </p:sp>
    </p:spTree>
    <p:extLst>
      <p:ext uri="{BB962C8B-B14F-4D97-AF65-F5344CB8AC3E}">
        <p14:creationId xmlns:p14="http://schemas.microsoft.com/office/powerpoint/2010/main" val="15668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12/26/2023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12/26/2023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12/26/2023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42957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12/26/2023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12/26/2023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12/26/2023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12/26/2023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12/26/2023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12/26/2023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12/26/2023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12/26/2023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12/26/2023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Shape&#10;&#10;Description automatically generated with medium confidence">
            <a:extLst>
              <a:ext uri="{FF2B5EF4-FFF2-40B4-BE49-F238E27FC236}">
                <a16:creationId xmlns:a16="http://schemas.microsoft.com/office/drawing/2014/main" id="{8BB56248-DD7E-DB48-09BE-49EDA9ED3984}"/>
              </a:ext>
            </a:extLst>
          </p:cNvPr>
          <p:cNvPicPr>
            <a:picLocks noChangeAspect="1"/>
          </p:cNvPicPr>
          <p:nvPr userDrawn="1"/>
        </p:nvPicPr>
        <p:blipFill rotWithShape="1">
          <a:blip r:embed="rId14"/>
          <a:srcRect t="26088" b="13130"/>
          <a:stretch/>
        </p:blipFill>
        <p:spPr>
          <a:xfrm>
            <a:off x="86260" y="6382948"/>
            <a:ext cx="2468098" cy="475051"/>
          </a:xfrm>
          <a:prstGeom prst="rect">
            <a:avLst/>
          </a:prstGeom>
        </p:spPr>
      </p:pic>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5"/>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hyperlink" Target="https://www.pngall.com/laptop-pn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4.wmf"/></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hyperlink" Target="https://cloud.ibm.com/registration"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396652"/>
            <a:ext cx="10993549" cy="1098792"/>
          </a:xfrm>
        </p:spPr>
        <p:txBody>
          <a:bodyPr>
            <a:normAutofit/>
          </a:bodyPr>
          <a:lstStyle/>
          <a:p>
            <a:r>
              <a:rPr lang="en-US" b="1" err="1"/>
              <a:t>SkillsBuild</a:t>
            </a:r>
            <a:r>
              <a:rPr lang="en-US" b="1"/>
              <a:t> For </a:t>
            </a:r>
            <a:r>
              <a:rPr lang="en-US" b="1" err="1"/>
              <a:t>CollegeS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fontScale="85000" lnSpcReduction="20000"/>
          </a:bodyPr>
          <a:lstStyle/>
          <a:p>
            <a:r>
              <a:rPr lang="en-US" sz="3200" b="1"/>
              <a:t>Orientation</a:t>
            </a:r>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3288784"/>
            <a:ext cx="12192001" cy="3542275"/>
          </a:xfrm>
          <a:prstGeom prst="rect">
            <a:avLst/>
          </a:prstGeom>
        </p:spPr>
      </p:pic>
      <p:pic>
        <p:nvPicPr>
          <p:cNvPr id="7" name="Picture 6">
            <a:extLst>
              <a:ext uri="{FF2B5EF4-FFF2-40B4-BE49-F238E27FC236}">
                <a16:creationId xmlns:a16="http://schemas.microsoft.com/office/drawing/2014/main" id="{3510F2E2-A883-61F3-F669-9DDD1422A6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191" y="694477"/>
            <a:ext cx="1562654" cy="510751"/>
          </a:xfrm>
          <a:prstGeom prst="rect">
            <a:avLst/>
          </a:prstGeom>
          <a:noFill/>
        </p:spPr>
      </p:pic>
    </p:spTree>
    <p:extLst>
      <p:ext uri="{BB962C8B-B14F-4D97-AF65-F5344CB8AC3E}">
        <p14:creationId xmlns:p14="http://schemas.microsoft.com/office/powerpoint/2010/main" val="925771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on a brick steps">
            <a:extLst>
              <a:ext uri="{FF2B5EF4-FFF2-40B4-BE49-F238E27FC236}">
                <a16:creationId xmlns:a16="http://schemas.microsoft.com/office/drawing/2014/main" id="{1716CCFA-0E32-DDEF-5440-7C963D9399F0}"/>
              </a:ext>
            </a:extLst>
          </p:cNvPr>
          <p:cNvPicPr>
            <a:picLocks noChangeAspect="1"/>
          </p:cNvPicPr>
          <p:nvPr/>
        </p:nvPicPr>
        <p:blipFill rotWithShape="1">
          <a:blip r:embed="rId2">
            <a:extLst>
              <a:ext uri="{28A0092B-C50C-407E-A947-70E740481C1C}">
                <a14:useLocalDpi xmlns:a14="http://schemas.microsoft.com/office/drawing/2010/main" val="0"/>
              </a:ext>
            </a:extLst>
          </a:blip>
          <a:srcRect r="12013"/>
          <a:stretch/>
        </p:blipFill>
        <p:spPr>
          <a:xfrm>
            <a:off x="-3028" y="628277"/>
            <a:ext cx="12191979" cy="5159460"/>
          </a:xfrm>
          <a:prstGeom prst="rect">
            <a:avLst/>
          </a:prstGeom>
          <a:ln>
            <a:solidFill>
              <a:srgbClr val="FF0000"/>
            </a:solidFill>
          </a:ln>
        </p:spPr>
      </p:pic>
      <p:sp>
        <p:nvSpPr>
          <p:cNvPr id="17" name="Rectangle 16">
            <a:extLst>
              <a:ext uri="{FF2B5EF4-FFF2-40B4-BE49-F238E27FC236}">
                <a16:creationId xmlns:a16="http://schemas.microsoft.com/office/drawing/2014/main" id="{BA673CB5-62F0-AE1F-1572-82B0A322BD75}"/>
              </a:ext>
            </a:extLst>
          </p:cNvPr>
          <p:cNvSpPr/>
          <p:nvPr/>
        </p:nvSpPr>
        <p:spPr>
          <a:xfrm>
            <a:off x="3049" y="5787737"/>
            <a:ext cx="12188951" cy="4939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800" b="1">
                <a:solidFill>
                  <a:schemeClr val="bg1"/>
                </a:solidFill>
                <a:latin typeface="+mn-lt"/>
              </a:rPr>
              <a:t>Step 2: Click “Register Now” </a:t>
            </a:r>
          </a:p>
        </p:txBody>
      </p:sp>
    </p:spTree>
    <p:extLst>
      <p:ext uri="{BB962C8B-B14F-4D97-AF65-F5344CB8AC3E}">
        <p14:creationId xmlns:p14="http://schemas.microsoft.com/office/powerpoint/2010/main" val="1702268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E7842E6-8828-C29B-804D-72609B048C12}"/>
              </a:ext>
            </a:extLst>
          </p:cNvPr>
          <p:cNvPicPr>
            <a:picLocks noChangeAspect="1"/>
          </p:cNvPicPr>
          <p:nvPr/>
        </p:nvPicPr>
        <p:blipFill rotWithShape="1">
          <a:blip r:embed="rId2">
            <a:extLst>
              <a:ext uri="{28A0092B-C50C-407E-A947-70E740481C1C}">
                <a14:useLocalDpi xmlns:a14="http://schemas.microsoft.com/office/drawing/2010/main" val="0"/>
              </a:ext>
            </a:extLst>
          </a:blip>
          <a:srcRect l="8897" r="12437" b="10536"/>
          <a:stretch/>
        </p:blipFill>
        <p:spPr>
          <a:xfrm>
            <a:off x="83147" y="613064"/>
            <a:ext cx="12108853" cy="5065182"/>
          </a:xfrm>
          <a:prstGeom prst="rect">
            <a:avLst/>
          </a:prstGeom>
        </p:spPr>
      </p:pic>
      <p:sp>
        <p:nvSpPr>
          <p:cNvPr id="6" name="Rectangle 5">
            <a:extLst>
              <a:ext uri="{FF2B5EF4-FFF2-40B4-BE49-F238E27FC236}">
                <a16:creationId xmlns:a16="http://schemas.microsoft.com/office/drawing/2014/main" id="{C1DF01BF-4C39-060E-CD12-53683DE93DF5}"/>
              </a:ext>
            </a:extLst>
          </p:cNvPr>
          <p:cNvSpPr/>
          <p:nvPr/>
        </p:nvSpPr>
        <p:spPr>
          <a:xfrm>
            <a:off x="83148" y="5678246"/>
            <a:ext cx="12025706" cy="6602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Step 3: Enter your academic institution, university, college issued email ID </a:t>
            </a:r>
          </a:p>
        </p:txBody>
      </p:sp>
    </p:spTree>
    <p:extLst>
      <p:ext uri="{BB962C8B-B14F-4D97-AF65-F5344CB8AC3E}">
        <p14:creationId xmlns:p14="http://schemas.microsoft.com/office/powerpoint/2010/main" val="994607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3049" y="5667868"/>
            <a:ext cx="12188951" cy="7225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400" b="1"/>
              <a:t>IF YOUR COLLEGE ID AND NAME DID NOT APPEAR THEN CROSS VERIFY YOUR MAIL ID ONE MORE TIME</a:t>
            </a:r>
            <a:endParaRPr lang="en-IN" sz="2400" b="1"/>
          </a:p>
        </p:txBody>
      </p:sp>
      <p:pic>
        <p:nvPicPr>
          <p:cNvPr id="4" name="Picture 3">
            <a:extLst>
              <a:ext uri="{FF2B5EF4-FFF2-40B4-BE49-F238E27FC236}">
                <a16:creationId xmlns:a16="http://schemas.microsoft.com/office/drawing/2014/main" id="{8AA94460-C1F5-3B6A-B125-217D7C25FD93}"/>
              </a:ext>
            </a:extLst>
          </p:cNvPr>
          <p:cNvPicPr>
            <a:picLocks noChangeAspect="1"/>
          </p:cNvPicPr>
          <p:nvPr/>
        </p:nvPicPr>
        <p:blipFill>
          <a:blip r:embed="rId2"/>
          <a:stretch>
            <a:fillRect/>
          </a:stretch>
        </p:blipFill>
        <p:spPr>
          <a:xfrm>
            <a:off x="0" y="591602"/>
            <a:ext cx="12192000" cy="5076266"/>
          </a:xfrm>
          <a:prstGeom prst="rect">
            <a:avLst/>
          </a:prstGeom>
        </p:spPr>
      </p:pic>
    </p:spTree>
    <p:extLst>
      <p:ext uri="{BB962C8B-B14F-4D97-AF65-F5344CB8AC3E}">
        <p14:creationId xmlns:p14="http://schemas.microsoft.com/office/powerpoint/2010/main" val="122283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623454"/>
            <a:ext cx="12329160" cy="5746173"/>
          </a:xfrm>
          <a:prstGeom prst="rect">
            <a:avLst/>
          </a:prstGeom>
        </p:spPr>
      </p:pic>
    </p:spTree>
    <p:extLst>
      <p:ext uri="{BB962C8B-B14F-4D97-AF65-F5344CB8AC3E}">
        <p14:creationId xmlns:p14="http://schemas.microsoft.com/office/powerpoint/2010/main" val="1734532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571500"/>
            <a:ext cx="12192000" cy="5860473"/>
          </a:xfrm>
          <a:prstGeom prst="rect">
            <a:avLst/>
          </a:prstGeom>
        </p:spPr>
      </p:pic>
    </p:spTree>
    <p:extLst>
      <p:ext uri="{BB962C8B-B14F-4D97-AF65-F5344CB8AC3E}">
        <p14:creationId xmlns:p14="http://schemas.microsoft.com/office/powerpoint/2010/main" val="1229928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561109"/>
            <a:ext cx="12192000" cy="5881256"/>
          </a:xfrm>
          <a:prstGeom prst="rect">
            <a:avLst/>
          </a:prstGeom>
        </p:spPr>
      </p:pic>
    </p:spTree>
    <p:extLst>
      <p:ext uri="{BB962C8B-B14F-4D97-AF65-F5344CB8AC3E}">
        <p14:creationId xmlns:p14="http://schemas.microsoft.com/office/powerpoint/2010/main" val="403358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633844"/>
            <a:ext cx="12177395" cy="5829301"/>
          </a:xfrm>
          <a:prstGeom prst="rect">
            <a:avLst/>
          </a:prstGeom>
        </p:spPr>
      </p:pic>
    </p:spTree>
    <p:extLst>
      <p:ext uri="{BB962C8B-B14F-4D97-AF65-F5344CB8AC3E}">
        <p14:creationId xmlns:p14="http://schemas.microsoft.com/office/powerpoint/2010/main" val="23309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038E99-D764-F939-0706-E1E7F3CAFD87}"/>
              </a:ext>
            </a:extLst>
          </p:cNvPr>
          <p:cNvPicPr>
            <a:picLocks noChangeAspect="1"/>
          </p:cNvPicPr>
          <p:nvPr/>
        </p:nvPicPr>
        <p:blipFill>
          <a:blip r:embed="rId3"/>
          <a:stretch>
            <a:fillRect/>
          </a:stretch>
        </p:blipFill>
        <p:spPr>
          <a:xfrm>
            <a:off x="0" y="644236"/>
            <a:ext cx="12192000" cy="5455228"/>
          </a:xfrm>
          <a:prstGeom prst="rect">
            <a:avLst/>
          </a:prstGeom>
        </p:spPr>
      </p:pic>
    </p:spTree>
    <p:extLst>
      <p:ext uri="{BB962C8B-B14F-4D97-AF65-F5344CB8AC3E}">
        <p14:creationId xmlns:p14="http://schemas.microsoft.com/office/powerpoint/2010/main" val="4258809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654626"/>
            <a:ext cx="12192000" cy="5735783"/>
          </a:xfrm>
          <a:prstGeom prst="rect">
            <a:avLst/>
          </a:prstGeom>
        </p:spPr>
      </p:pic>
    </p:spTree>
    <p:extLst>
      <p:ext uri="{BB962C8B-B14F-4D97-AF65-F5344CB8AC3E}">
        <p14:creationId xmlns:p14="http://schemas.microsoft.com/office/powerpoint/2010/main" val="1004073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675408"/>
            <a:ext cx="12192000" cy="5756565"/>
          </a:xfrm>
          <a:prstGeom prst="rect">
            <a:avLst/>
          </a:prstGeom>
        </p:spPr>
      </p:pic>
    </p:spTree>
    <p:extLst>
      <p:ext uri="{BB962C8B-B14F-4D97-AF65-F5344CB8AC3E}">
        <p14:creationId xmlns:p14="http://schemas.microsoft.com/office/powerpoint/2010/main" val="168597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0FC9A2A8-4EBD-4EFF-A4AD-284A97D19EB7}"/>
              </a:ext>
            </a:extLst>
          </p:cNvPr>
          <p:cNvSpPr txBox="1">
            <a:spLocks/>
          </p:cNvSpPr>
          <p:nvPr/>
        </p:nvSpPr>
        <p:spPr>
          <a:xfrm>
            <a:off x="292608" y="1658112"/>
            <a:ext cx="5498592" cy="4336288"/>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609585" lvl="1" indent="-380990" defTabSz="1219170">
              <a:buFont typeface="Arial" panose="020B0604020202020204" pitchFamily="34" charset="0"/>
              <a:buChar char="•"/>
            </a:pPr>
            <a:endParaRPr lang="en-US" sz="1867" kern="0"/>
          </a:p>
          <a:p>
            <a:pPr marL="609585" lvl="1" indent="-380990" defTabSz="1219170">
              <a:buFont typeface="Arial" panose="020B0604020202020204" pitchFamily="34" charset="0"/>
              <a:buChar char="•"/>
            </a:pPr>
            <a:endParaRPr lang="en-US" sz="1867" kern="0"/>
          </a:p>
          <a:p>
            <a:pPr lvl="1" indent="0" defTabSz="1219170">
              <a:buNone/>
            </a:pPr>
            <a:endParaRPr lang="en-US" sz="1867" kern="0"/>
          </a:p>
        </p:txBody>
      </p:sp>
      <p:sp>
        <p:nvSpPr>
          <p:cNvPr id="18" name="Slide Number Placeholder 3">
            <a:extLst>
              <a:ext uri="{FF2B5EF4-FFF2-40B4-BE49-F238E27FC236}">
                <a16:creationId xmlns:a16="http://schemas.microsoft.com/office/drawing/2014/main" id="{56BF5BAA-D272-4CF3-BD57-AC582D6AA3D1}"/>
              </a:ext>
            </a:extLst>
          </p:cNvPr>
          <p:cNvSpPr>
            <a:spLocks noGrp="1"/>
          </p:cNvSpPr>
          <p:nvPr>
            <p:ph type="sldNum" sz="quarter" idx="11"/>
          </p:nvPr>
        </p:nvSpPr>
        <p:spPr>
          <a:xfrm>
            <a:off x="8610600" y="6356350"/>
            <a:ext cx="2743200" cy="365125"/>
          </a:xfrm>
        </p:spPr>
        <p:txBody>
          <a:bodyPr/>
          <a:lstStyle/>
          <a:p>
            <a:fld id="{59395FB3-9C97-154F-86B2-7E381B951268}" type="slidenum">
              <a:rPr lang="en-US" dirty="0" smtClean="0"/>
              <a:pPr/>
              <a:t>2</a:t>
            </a:fld>
            <a:endParaRPr lang="en-US"/>
          </a:p>
        </p:txBody>
      </p:sp>
      <p:sp>
        <p:nvSpPr>
          <p:cNvPr id="19" name="object 3">
            <a:extLst>
              <a:ext uri="{FF2B5EF4-FFF2-40B4-BE49-F238E27FC236}">
                <a16:creationId xmlns:a16="http://schemas.microsoft.com/office/drawing/2014/main" id="{C01AA870-7237-74D1-B29F-7B2D1054E2C9}"/>
              </a:ext>
            </a:extLst>
          </p:cNvPr>
          <p:cNvSpPr txBox="1"/>
          <p:nvPr/>
        </p:nvSpPr>
        <p:spPr>
          <a:xfrm>
            <a:off x="766685" y="4982043"/>
            <a:ext cx="1445750" cy="430887"/>
          </a:xfrm>
          <a:prstGeom prst="rect">
            <a:avLst/>
          </a:prstGeom>
        </p:spPr>
        <p:txBody>
          <a:bodyPr vert="horz" wrap="square" lIns="0" tIns="0" rIns="0" bIns="0" rtlCol="0">
            <a:spAutoFit/>
          </a:bodyPr>
          <a:lstStyle/>
          <a:p>
            <a:pPr marL="16087" marR="6774" algn="ctr">
              <a:spcBef>
                <a:spcPts val="300"/>
              </a:spcBef>
            </a:pPr>
            <a:r>
              <a:rPr sz="1400" b="1" spc="-20">
                <a:solidFill>
                  <a:srgbClr val="1D6295"/>
                </a:solidFill>
                <a:latin typeface="Calibri"/>
                <a:cs typeface="Calibri"/>
              </a:rPr>
              <a:t>Great</a:t>
            </a:r>
            <a:r>
              <a:rPr sz="1400" b="1" spc="-27">
                <a:solidFill>
                  <a:srgbClr val="1D6295"/>
                </a:solidFill>
                <a:latin typeface="Calibri"/>
                <a:cs typeface="Calibri"/>
              </a:rPr>
              <a:t> </a:t>
            </a:r>
            <a:r>
              <a:rPr sz="1400" b="1" spc="-7">
                <a:solidFill>
                  <a:srgbClr val="1D6295"/>
                </a:solidFill>
                <a:latin typeface="Calibri"/>
                <a:cs typeface="Calibri"/>
              </a:rPr>
              <a:t>Place</a:t>
            </a:r>
            <a:r>
              <a:rPr sz="1400" b="1" spc="-33">
                <a:solidFill>
                  <a:srgbClr val="1D6295"/>
                </a:solidFill>
                <a:latin typeface="Calibri"/>
                <a:cs typeface="Calibri"/>
              </a:rPr>
              <a:t> </a:t>
            </a:r>
            <a:r>
              <a:rPr sz="1400" b="1" spc="-107">
                <a:solidFill>
                  <a:srgbClr val="1D6295"/>
                </a:solidFill>
                <a:latin typeface="Calibri"/>
                <a:cs typeface="Calibri"/>
              </a:rPr>
              <a:t>To</a:t>
            </a:r>
            <a:r>
              <a:rPr sz="1400" b="1" spc="-27">
                <a:solidFill>
                  <a:srgbClr val="1D6295"/>
                </a:solidFill>
                <a:latin typeface="Calibri"/>
                <a:cs typeface="Calibri"/>
              </a:rPr>
              <a:t> Work</a:t>
            </a:r>
            <a:r>
              <a:rPr lang="en-US" sz="1400" b="1" spc="-27">
                <a:solidFill>
                  <a:srgbClr val="1D6295"/>
                </a:solidFill>
                <a:latin typeface="Calibri"/>
                <a:cs typeface="Calibri"/>
              </a:rPr>
              <a:t> </a:t>
            </a:r>
            <a:r>
              <a:rPr sz="1400" b="1" spc="-7">
                <a:solidFill>
                  <a:srgbClr val="1D6295"/>
                </a:solidFill>
                <a:latin typeface="Calibri"/>
                <a:cs typeface="Calibri"/>
              </a:rPr>
              <a:t>Certified</a:t>
            </a:r>
            <a:endParaRPr sz="1400">
              <a:latin typeface="Calibri"/>
              <a:cs typeface="Calibri"/>
            </a:endParaRPr>
          </a:p>
        </p:txBody>
      </p:sp>
      <p:grpSp>
        <p:nvGrpSpPr>
          <p:cNvPr id="21" name="object 4">
            <a:extLst>
              <a:ext uri="{FF2B5EF4-FFF2-40B4-BE49-F238E27FC236}">
                <a16:creationId xmlns:a16="http://schemas.microsoft.com/office/drawing/2014/main" id="{9EA2E9B2-DF1F-7111-4255-2E800117E3A2}"/>
              </a:ext>
            </a:extLst>
          </p:cNvPr>
          <p:cNvGrpSpPr/>
          <p:nvPr/>
        </p:nvGrpSpPr>
        <p:grpSpPr>
          <a:xfrm>
            <a:off x="683850" y="3598213"/>
            <a:ext cx="1642597" cy="1943894"/>
            <a:chOff x="3560636" y="2409856"/>
            <a:chExt cx="2312670" cy="2893695"/>
          </a:xfrm>
        </p:grpSpPr>
        <p:sp>
          <p:nvSpPr>
            <p:cNvPr id="22" name="object 5">
              <a:extLst>
                <a:ext uri="{FF2B5EF4-FFF2-40B4-BE49-F238E27FC236}">
                  <a16:creationId xmlns:a16="http://schemas.microsoft.com/office/drawing/2014/main" id="{4C8C234F-01D0-EEEA-D4B0-BE293715A8FA}"/>
                </a:ext>
              </a:extLst>
            </p:cNvPr>
            <p:cNvSpPr/>
            <p:nvPr/>
          </p:nvSpPr>
          <p:spPr>
            <a:xfrm>
              <a:off x="3560636" y="2409856"/>
              <a:ext cx="2312670" cy="2893695"/>
            </a:xfrm>
            <a:custGeom>
              <a:avLst/>
              <a:gdLst/>
              <a:ahLst/>
              <a:cxnLst/>
              <a:rect l="l" t="t" r="r" b="b"/>
              <a:pathLst>
                <a:path w="2312670" h="2893695">
                  <a:moveTo>
                    <a:pt x="0" y="385367"/>
                  </a:moveTo>
                  <a:lnTo>
                    <a:pt x="3002" y="337027"/>
                  </a:lnTo>
                  <a:lnTo>
                    <a:pt x="11769" y="290479"/>
                  </a:lnTo>
                  <a:lnTo>
                    <a:pt x="25939" y="246085"/>
                  </a:lnTo>
                  <a:lnTo>
                    <a:pt x="45151" y="204204"/>
                  </a:lnTo>
                  <a:lnTo>
                    <a:pt x="69045" y="165198"/>
                  </a:lnTo>
                  <a:lnTo>
                    <a:pt x="97257" y="129429"/>
                  </a:lnTo>
                  <a:lnTo>
                    <a:pt x="129429" y="97257"/>
                  </a:lnTo>
                  <a:lnTo>
                    <a:pt x="165198" y="69045"/>
                  </a:lnTo>
                  <a:lnTo>
                    <a:pt x="204204" y="45151"/>
                  </a:lnTo>
                  <a:lnTo>
                    <a:pt x="246085" y="25939"/>
                  </a:lnTo>
                  <a:lnTo>
                    <a:pt x="290479" y="11769"/>
                  </a:lnTo>
                  <a:lnTo>
                    <a:pt x="337027" y="3002"/>
                  </a:lnTo>
                  <a:lnTo>
                    <a:pt x="385367" y="0"/>
                  </a:lnTo>
                  <a:lnTo>
                    <a:pt x="1926787" y="0"/>
                  </a:lnTo>
                  <a:lnTo>
                    <a:pt x="1975126" y="3002"/>
                  </a:lnTo>
                  <a:lnTo>
                    <a:pt x="2021674" y="11769"/>
                  </a:lnTo>
                  <a:lnTo>
                    <a:pt x="2066069" y="25939"/>
                  </a:lnTo>
                  <a:lnTo>
                    <a:pt x="2107949" y="45151"/>
                  </a:lnTo>
                  <a:lnTo>
                    <a:pt x="2146955" y="69045"/>
                  </a:lnTo>
                  <a:lnTo>
                    <a:pt x="2182724" y="97257"/>
                  </a:lnTo>
                  <a:lnTo>
                    <a:pt x="2214896" y="129429"/>
                  </a:lnTo>
                  <a:lnTo>
                    <a:pt x="2243109" y="165198"/>
                  </a:lnTo>
                  <a:lnTo>
                    <a:pt x="2267002" y="204204"/>
                  </a:lnTo>
                  <a:lnTo>
                    <a:pt x="2286214" y="246085"/>
                  </a:lnTo>
                  <a:lnTo>
                    <a:pt x="2300384" y="290479"/>
                  </a:lnTo>
                  <a:lnTo>
                    <a:pt x="2309151" y="337027"/>
                  </a:lnTo>
                  <a:lnTo>
                    <a:pt x="2312154" y="385367"/>
                  </a:lnTo>
                  <a:lnTo>
                    <a:pt x="2312154" y="2507950"/>
                  </a:lnTo>
                  <a:lnTo>
                    <a:pt x="2309151" y="2556289"/>
                  </a:lnTo>
                  <a:lnTo>
                    <a:pt x="2300384" y="2602837"/>
                  </a:lnTo>
                  <a:lnTo>
                    <a:pt x="2286214" y="2647232"/>
                  </a:lnTo>
                  <a:lnTo>
                    <a:pt x="2267002" y="2689112"/>
                  </a:lnTo>
                  <a:lnTo>
                    <a:pt x="2243109" y="2728118"/>
                  </a:lnTo>
                  <a:lnTo>
                    <a:pt x="2214896" y="2763887"/>
                  </a:lnTo>
                  <a:lnTo>
                    <a:pt x="2182724" y="2796059"/>
                  </a:lnTo>
                  <a:lnTo>
                    <a:pt x="2146955" y="2824272"/>
                  </a:lnTo>
                  <a:lnTo>
                    <a:pt x="2107949" y="2848165"/>
                  </a:lnTo>
                  <a:lnTo>
                    <a:pt x="2066069" y="2867377"/>
                  </a:lnTo>
                  <a:lnTo>
                    <a:pt x="2021674" y="2881547"/>
                  </a:lnTo>
                  <a:lnTo>
                    <a:pt x="1975126" y="2890314"/>
                  </a:lnTo>
                  <a:lnTo>
                    <a:pt x="1926787" y="2893317"/>
                  </a:lnTo>
                  <a:lnTo>
                    <a:pt x="385367" y="2893317"/>
                  </a:lnTo>
                  <a:lnTo>
                    <a:pt x="337027" y="2890314"/>
                  </a:lnTo>
                  <a:lnTo>
                    <a:pt x="290479" y="2881547"/>
                  </a:lnTo>
                  <a:lnTo>
                    <a:pt x="246085" y="2867377"/>
                  </a:lnTo>
                  <a:lnTo>
                    <a:pt x="204204" y="2848165"/>
                  </a:lnTo>
                  <a:lnTo>
                    <a:pt x="165198" y="2824272"/>
                  </a:lnTo>
                  <a:lnTo>
                    <a:pt x="129429" y="2796059"/>
                  </a:lnTo>
                  <a:lnTo>
                    <a:pt x="97257" y="2763887"/>
                  </a:lnTo>
                  <a:lnTo>
                    <a:pt x="69045" y="2728118"/>
                  </a:lnTo>
                  <a:lnTo>
                    <a:pt x="45151" y="2689112"/>
                  </a:lnTo>
                  <a:lnTo>
                    <a:pt x="25939" y="2647232"/>
                  </a:lnTo>
                  <a:lnTo>
                    <a:pt x="11769" y="2602837"/>
                  </a:lnTo>
                  <a:lnTo>
                    <a:pt x="3002" y="2556289"/>
                  </a:lnTo>
                  <a:lnTo>
                    <a:pt x="0" y="2507950"/>
                  </a:lnTo>
                  <a:lnTo>
                    <a:pt x="0" y="385367"/>
                  </a:lnTo>
                  <a:close/>
                </a:path>
              </a:pathLst>
            </a:custGeom>
            <a:ln w="28575">
              <a:solidFill>
                <a:srgbClr val="213163"/>
              </a:solidFill>
            </a:ln>
          </p:spPr>
          <p:txBody>
            <a:bodyPr wrap="square" lIns="0" tIns="0" rIns="0" bIns="0" rtlCol="0"/>
            <a:lstStyle/>
            <a:p>
              <a:endParaRPr sz="2400"/>
            </a:p>
          </p:txBody>
        </p:sp>
        <p:pic>
          <p:nvPicPr>
            <p:cNvPr id="23" name="object 6">
              <a:extLst>
                <a:ext uri="{FF2B5EF4-FFF2-40B4-BE49-F238E27FC236}">
                  <a16:creationId xmlns:a16="http://schemas.microsoft.com/office/drawing/2014/main" id="{AF8D8223-4F04-9105-AB19-4818EC1F8D00}"/>
                </a:ext>
              </a:extLst>
            </p:cNvPr>
            <p:cNvPicPr/>
            <p:nvPr/>
          </p:nvPicPr>
          <p:blipFill>
            <a:blip r:embed="rId3" cstate="print"/>
            <a:stretch>
              <a:fillRect/>
            </a:stretch>
          </p:blipFill>
          <p:spPr>
            <a:xfrm>
              <a:off x="4181724" y="2669080"/>
              <a:ext cx="972442" cy="1484296"/>
            </a:xfrm>
            <a:prstGeom prst="rect">
              <a:avLst/>
            </a:prstGeom>
          </p:spPr>
        </p:pic>
      </p:grpSp>
      <p:sp>
        <p:nvSpPr>
          <p:cNvPr id="24" name="object 7">
            <a:extLst>
              <a:ext uri="{FF2B5EF4-FFF2-40B4-BE49-F238E27FC236}">
                <a16:creationId xmlns:a16="http://schemas.microsoft.com/office/drawing/2014/main" id="{0D6891EE-C0AB-6E4E-6CEA-6D00835D98F2}"/>
              </a:ext>
            </a:extLst>
          </p:cNvPr>
          <p:cNvSpPr txBox="1"/>
          <p:nvPr/>
        </p:nvSpPr>
        <p:spPr>
          <a:xfrm>
            <a:off x="2808438" y="4633410"/>
            <a:ext cx="1475546" cy="900246"/>
          </a:xfrm>
          <a:prstGeom prst="rect">
            <a:avLst/>
          </a:prstGeom>
        </p:spPr>
        <p:txBody>
          <a:bodyPr vert="horz" wrap="square" lIns="0" tIns="38100" rIns="0" bIns="0" rtlCol="0" anchor="ctr">
            <a:spAutoFit/>
          </a:bodyPr>
          <a:lstStyle/>
          <a:p>
            <a:pPr marL="16087" marR="6774" algn="ctr">
              <a:spcBef>
                <a:spcPts val="300"/>
              </a:spcBef>
            </a:pPr>
            <a:r>
              <a:rPr sz="1400" b="1" spc="-7">
                <a:solidFill>
                  <a:srgbClr val="1D6295"/>
                </a:solidFill>
                <a:latin typeface="Calibri"/>
                <a:cs typeface="Calibri"/>
              </a:rPr>
              <a:t>Special</a:t>
            </a:r>
            <a:r>
              <a:rPr sz="1400" b="1" spc="-100">
                <a:solidFill>
                  <a:srgbClr val="1D6295"/>
                </a:solidFill>
                <a:latin typeface="Calibri"/>
                <a:cs typeface="Calibri"/>
              </a:rPr>
              <a:t> </a:t>
            </a:r>
            <a:r>
              <a:rPr sz="1400" b="1" spc="-13">
                <a:solidFill>
                  <a:srgbClr val="1D6295"/>
                </a:solidFill>
                <a:latin typeface="Calibri"/>
                <a:cs typeface="Calibri"/>
              </a:rPr>
              <a:t>Consultative </a:t>
            </a:r>
            <a:r>
              <a:rPr sz="1400" b="1" spc="-520">
                <a:solidFill>
                  <a:srgbClr val="1D6295"/>
                </a:solidFill>
                <a:latin typeface="Calibri"/>
                <a:cs typeface="Calibri"/>
              </a:rPr>
              <a:t> </a:t>
            </a:r>
            <a:r>
              <a:rPr sz="1400" b="1" spc="-13">
                <a:solidFill>
                  <a:srgbClr val="1D6295"/>
                </a:solidFill>
                <a:latin typeface="Calibri"/>
                <a:cs typeface="Calibri"/>
              </a:rPr>
              <a:t>Status</a:t>
            </a:r>
            <a:endParaRPr sz="1400">
              <a:latin typeface="Calibri"/>
              <a:cs typeface="Calibri"/>
            </a:endParaRPr>
          </a:p>
          <a:p>
            <a:pPr algn="ctr"/>
            <a:r>
              <a:rPr sz="1400" b="1" spc="-7">
                <a:latin typeface="Calibri"/>
                <a:cs typeface="Calibri"/>
              </a:rPr>
              <a:t>with</a:t>
            </a:r>
            <a:r>
              <a:rPr sz="1400" b="1" spc="-27">
                <a:latin typeface="Calibri"/>
                <a:cs typeface="Calibri"/>
              </a:rPr>
              <a:t> </a:t>
            </a:r>
            <a:r>
              <a:rPr sz="1400" b="1" spc="-7">
                <a:latin typeface="Calibri"/>
                <a:cs typeface="Calibri"/>
              </a:rPr>
              <a:t>the</a:t>
            </a:r>
            <a:r>
              <a:rPr sz="1400" b="1" spc="-33">
                <a:latin typeface="Calibri"/>
                <a:cs typeface="Calibri"/>
              </a:rPr>
              <a:t> </a:t>
            </a:r>
            <a:r>
              <a:rPr sz="1400" b="1" spc="-7">
                <a:latin typeface="Calibri"/>
                <a:cs typeface="Calibri"/>
              </a:rPr>
              <a:t>United</a:t>
            </a:r>
            <a:r>
              <a:rPr sz="1400" b="1" spc="-20">
                <a:latin typeface="Calibri"/>
                <a:cs typeface="Calibri"/>
              </a:rPr>
              <a:t> </a:t>
            </a:r>
            <a:r>
              <a:rPr sz="1400" b="1" spc="-7">
                <a:latin typeface="Calibri"/>
                <a:cs typeface="Calibri"/>
              </a:rPr>
              <a:t>Nations</a:t>
            </a:r>
            <a:endParaRPr sz="1400">
              <a:latin typeface="Calibri"/>
              <a:cs typeface="Calibri"/>
            </a:endParaRPr>
          </a:p>
        </p:txBody>
      </p:sp>
      <p:grpSp>
        <p:nvGrpSpPr>
          <p:cNvPr id="25" name="object 8">
            <a:extLst>
              <a:ext uri="{FF2B5EF4-FFF2-40B4-BE49-F238E27FC236}">
                <a16:creationId xmlns:a16="http://schemas.microsoft.com/office/drawing/2014/main" id="{B4CD736C-C1B4-3FDF-583C-4858BB3B88C4}"/>
              </a:ext>
            </a:extLst>
          </p:cNvPr>
          <p:cNvGrpSpPr/>
          <p:nvPr/>
        </p:nvGrpSpPr>
        <p:grpSpPr>
          <a:xfrm>
            <a:off x="2753048" y="3598213"/>
            <a:ext cx="1621137" cy="1941450"/>
            <a:chOff x="9313392" y="2359461"/>
            <a:chExt cx="2341245" cy="2927350"/>
          </a:xfrm>
        </p:grpSpPr>
        <p:sp>
          <p:nvSpPr>
            <p:cNvPr id="26" name="object 9">
              <a:extLst>
                <a:ext uri="{FF2B5EF4-FFF2-40B4-BE49-F238E27FC236}">
                  <a16:creationId xmlns:a16="http://schemas.microsoft.com/office/drawing/2014/main" id="{155B7900-05BE-88CD-ED72-2C87F06A0EB2}"/>
                </a:ext>
              </a:extLst>
            </p:cNvPr>
            <p:cNvSpPr/>
            <p:nvPr/>
          </p:nvSpPr>
          <p:spPr>
            <a:xfrm>
              <a:off x="9327680" y="2373749"/>
              <a:ext cx="2312670" cy="2898775"/>
            </a:xfrm>
            <a:custGeom>
              <a:avLst/>
              <a:gdLst/>
              <a:ahLst/>
              <a:cxnLst/>
              <a:rect l="l" t="t" r="r" b="b"/>
              <a:pathLst>
                <a:path w="2312670" h="2898775">
                  <a:moveTo>
                    <a:pt x="0" y="385367"/>
                  </a:moveTo>
                  <a:lnTo>
                    <a:pt x="3002" y="337027"/>
                  </a:lnTo>
                  <a:lnTo>
                    <a:pt x="11769" y="290479"/>
                  </a:lnTo>
                  <a:lnTo>
                    <a:pt x="25939" y="246085"/>
                  </a:lnTo>
                  <a:lnTo>
                    <a:pt x="45151" y="204204"/>
                  </a:lnTo>
                  <a:lnTo>
                    <a:pt x="69045" y="165198"/>
                  </a:lnTo>
                  <a:lnTo>
                    <a:pt x="97257" y="129429"/>
                  </a:lnTo>
                  <a:lnTo>
                    <a:pt x="129429" y="97257"/>
                  </a:lnTo>
                  <a:lnTo>
                    <a:pt x="165198" y="69045"/>
                  </a:lnTo>
                  <a:lnTo>
                    <a:pt x="204204" y="45151"/>
                  </a:lnTo>
                  <a:lnTo>
                    <a:pt x="246085" y="25939"/>
                  </a:lnTo>
                  <a:lnTo>
                    <a:pt x="290479" y="11769"/>
                  </a:lnTo>
                  <a:lnTo>
                    <a:pt x="337027" y="3002"/>
                  </a:lnTo>
                  <a:lnTo>
                    <a:pt x="385367" y="0"/>
                  </a:lnTo>
                  <a:lnTo>
                    <a:pt x="1926787" y="0"/>
                  </a:lnTo>
                  <a:lnTo>
                    <a:pt x="1975126" y="3002"/>
                  </a:lnTo>
                  <a:lnTo>
                    <a:pt x="2021674" y="11769"/>
                  </a:lnTo>
                  <a:lnTo>
                    <a:pt x="2066069" y="25939"/>
                  </a:lnTo>
                  <a:lnTo>
                    <a:pt x="2107949" y="45151"/>
                  </a:lnTo>
                  <a:lnTo>
                    <a:pt x="2146955" y="69045"/>
                  </a:lnTo>
                  <a:lnTo>
                    <a:pt x="2182724" y="97257"/>
                  </a:lnTo>
                  <a:lnTo>
                    <a:pt x="2214896" y="129429"/>
                  </a:lnTo>
                  <a:lnTo>
                    <a:pt x="2243109" y="165198"/>
                  </a:lnTo>
                  <a:lnTo>
                    <a:pt x="2267002" y="204204"/>
                  </a:lnTo>
                  <a:lnTo>
                    <a:pt x="2286214" y="246085"/>
                  </a:lnTo>
                  <a:lnTo>
                    <a:pt x="2300384" y="290479"/>
                  </a:lnTo>
                  <a:lnTo>
                    <a:pt x="2309151" y="337027"/>
                  </a:lnTo>
                  <a:lnTo>
                    <a:pt x="2312154" y="385367"/>
                  </a:lnTo>
                  <a:lnTo>
                    <a:pt x="2312154" y="2513353"/>
                  </a:lnTo>
                  <a:lnTo>
                    <a:pt x="2309151" y="2561692"/>
                  </a:lnTo>
                  <a:lnTo>
                    <a:pt x="2300384" y="2608240"/>
                  </a:lnTo>
                  <a:lnTo>
                    <a:pt x="2286214" y="2652635"/>
                  </a:lnTo>
                  <a:lnTo>
                    <a:pt x="2267002" y="2694515"/>
                  </a:lnTo>
                  <a:lnTo>
                    <a:pt x="2243109" y="2733521"/>
                  </a:lnTo>
                  <a:lnTo>
                    <a:pt x="2214896" y="2769290"/>
                  </a:lnTo>
                  <a:lnTo>
                    <a:pt x="2182724" y="2801462"/>
                  </a:lnTo>
                  <a:lnTo>
                    <a:pt x="2146955" y="2829675"/>
                  </a:lnTo>
                  <a:lnTo>
                    <a:pt x="2107949" y="2853568"/>
                  </a:lnTo>
                  <a:lnTo>
                    <a:pt x="2066069" y="2872780"/>
                  </a:lnTo>
                  <a:lnTo>
                    <a:pt x="2021674" y="2886950"/>
                  </a:lnTo>
                  <a:lnTo>
                    <a:pt x="1975126" y="2895717"/>
                  </a:lnTo>
                  <a:lnTo>
                    <a:pt x="1926787" y="2898720"/>
                  </a:lnTo>
                  <a:lnTo>
                    <a:pt x="385367" y="2898720"/>
                  </a:lnTo>
                  <a:lnTo>
                    <a:pt x="337027" y="2895717"/>
                  </a:lnTo>
                  <a:lnTo>
                    <a:pt x="290479" y="2886950"/>
                  </a:lnTo>
                  <a:lnTo>
                    <a:pt x="246085" y="2872780"/>
                  </a:lnTo>
                  <a:lnTo>
                    <a:pt x="204204" y="2853568"/>
                  </a:lnTo>
                  <a:lnTo>
                    <a:pt x="165198" y="2829675"/>
                  </a:lnTo>
                  <a:lnTo>
                    <a:pt x="129429" y="2801462"/>
                  </a:lnTo>
                  <a:lnTo>
                    <a:pt x="97257" y="2769290"/>
                  </a:lnTo>
                  <a:lnTo>
                    <a:pt x="69045" y="2733521"/>
                  </a:lnTo>
                  <a:lnTo>
                    <a:pt x="45151" y="2694515"/>
                  </a:lnTo>
                  <a:lnTo>
                    <a:pt x="25939" y="2652635"/>
                  </a:lnTo>
                  <a:lnTo>
                    <a:pt x="11769" y="2608240"/>
                  </a:lnTo>
                  <a:lnTo>
                    <a:pt x="3002" y="2561692"/>
                  </a:lnTo>
                  <a:lnTo>
                    <a:pt x="0" y="2513353"/>
                  </a:lnTo>
                  <a:lnTo>
                    <a:pt x="0" y="385367"/>
                  </a:lnTo>
                  <a:close/>
                </a:path>
              </a:pathLst>
            </a:custGeom>
            <a:ln w="28575">
              <a:solidFill>
                <a:srgbClr val="134263"/>
              </a:solidFill>
            </a:ln>
          </p:spPr>
          <p:txBody>
            <a:bodyPr wrap="square" lIns="0" tIns="0" rIns="0" bIns="0" rtlCol="0"/>
            <a:lstStyle/>
            <a:p>
              <a:endParaRPr sz="2400"/>
            </a:p>
          </p:txBody>
        </p:sp>
        <p:pic>
          <p:nvPicPr>
            <p:cNvPr id="27" name="object 10">
              <a:extLst>
                <a:ext uri="{FF2B5EF4-FFF2-40B4-BE49-F238E27FC236}">
                  <a16:creationId xmlns:a16="http://schemas.microsoft.com/office/drawing/2014/main" id="{F025E2D5-0082-372B-C8B4-42D1B6FF7B52}"/>
                </a:ext>
              </a:extLst>
            </p:cNvPr>
            <p:cNvPicPr/>
            <p:nvPr/>
          </p:nvPicPr>
          <p:blipFill>
            <a:blip r:embed="rId4" cstate="print"/>
            <a:stretch>
              <a:fillRect/>
            </a:stretch>
          </p:blipFill>
          <p:spPr>
            <a:xfrm>
              <a:off x="9355446" y="2530184"/>
              <a:ext cx="2256623" cy="1341014"/>
            </a:xfrm>
            <a:prstGeom prst="rect">
              <a:avLst/>
            </a:prstGeom>
          </p:spPr>
        </p:pic>
      </p:grpSp>
      <p:grpSp>
        <p:nvGrpSpPr>
          <p:cNvPr id="29" name="object 12">
            <a:extLst>
              <a:ext uri="{FF2B5EF4-FFF2-40B4-BE49-F238E27FC236}">
                <a16:creationId xmlns:a16="http://schemas.microsoft.com/office/drawing/2014/main" id="{E1E9AE71-08CA-AA8E-AF71-C86FFF99CE7A}"/>
              </a:ext>
            </a:extLst>
          </p:cNvPr>
          <p:cNvGrpSpPr/>
          <p:nvPr/>
        </p:nvGrpSpPr>
        <p:grpSpPr>
          <a:xfrm>
            <a:off x="683850" y="1445070"/>
            <a:ext cx="1596753" cy="1887677"/>
            <a:chOff x="622934" y="2390950"/>
            <a:chExt cx="2428240" cy="2414951"/>
          </a:xfrm>
        </p:grpSpPr>
        <p:sp>
          <p:nvSpPr>
            <p:cNvPr id="30" name="object 13">
              <a:extLst>
                <a:ext uri="{FF2B5EF4-FFF2-40B4-BE49-F238E27FC236}">
                  <a16:creationId xmlns:a16="http://schemas.microsoft.com/office/drawing/2014/main" id="{6111F5E1-AA67-99DD-32BC-27F733EA2179}"/>
                </a:ext>
              </a:extLst>
            </p:cNvPr>
            <p:cNvSpPr/>
            <p:nvPr/>
          </p:nvSpPr>
          <p:spPr>
            <a:xfrm>
              <a:off x="622934" y="2390950"/>
              <a:ext cx="2428240" cy="2414951"/>
            </a:xfrm>
            <a:custGeom>
              <a:avLst/>
              <a:gdLst/>
              <a:ahLst/>
              <a:cxnLst/>
              <a:rect l="l" t="t" r="r" b="b"/>
              <a:pathLst>
                <a:path w="2428240" h="2898775">
                  <a:moveTo>
                    <a:pt x="0" y="404635"/>
                  </a:moveTo>
                  <a:lnTo>
                    <a:pt x="2722" y="357446"/>
                  </a:lnTo>
                  <a:lnTo>
                    <a:pt x="10686" y="311856"/>
                  </a:lnTo>
                  <a:lnTo>
                    <a:pt x="23589" y="268168"/>
                  </a:lnTo>
                  <a:lnTo>
                    <a:pt x="41127" y="226686"/>
                  </a:lnTo>
                  <a:lnTo>
                    <a:pt x="62996" y="187715"/>
                  </a:lnTo>
                  <a:lnTo>
                    <a:pt x="88893" y="151556"/>
                  </a:lnTo>
                  <a:lnTo>
                    <a:pt x="118514" y="118514"/>
                  </a:lnTo>
                  <a:lnTo>
                    <a:pt x="151556" y="88893"/>
                  </a:lnTo>
                  <a:lnTo>
                    <a:pt x="187715" y="62996"/>
                  </a:lnTo>
                  <a:lnTo>
                    <a:pt x="226686" y="41127"/>
                  </a:lnTo>
                  <a:lnTo>
                    <a:pt x="268168" y="23589"/>
                  </a:lnTo>
                  <a:lnTo>
                    <a:pt x="311856" y="10686"/>
                  </a:lnTo>
                  <a:lnTo>
                    <a:pt x="357446" y="2722"/>
                  </a:lnTo>
                  <a:lnTo>
                    <a:pt x="404635" y="0"/>
                  </a:lnTo>
                  <a:lnTo>
                    <a:pt x="2023135" y="0"/>
                  </a:lnTo>
                  <a:lnTo>
                    <a:pt x="2070324" y="2722"/>
                  </a:lnTo>
                  <a:lnTo>
                    <a:pt x="2115914" y="10686"/>
                  </a:lnTo>
                  <a:lnTo>
                    <a:pt x="2159601" y="23589"/>
                  </a:lnTo>
                  <a:lnTo>
                    <a:pt x="2201083" y="41127"/>
                  </a:lnTo>
                  <a:lnTo>
                    <a:pt x="2240055" y="62996"/>
                  </a:lnTo>
                  <a:lnTo>
                    <a:pt x="2276213" y="88893"/>
                  </a:lnTo>
                  <a:lnTo>
                    <a:pt x="2309255" y="118514"/>
                  </a:lnTo>
                  <a:lnTo>
                    <a:pt x="2338876" y="151556"/>
                  </a:lnTo>
                  <a:lnTo>
                    <a:pt x="2364773" y="187715"/>
                  </a:lnTo>
                  <a:lnTo>
                    <a:pt x="2386642" y="226686"/>
                  </a:lnTo>
                  <a:lnTo>
                    <a:pt x="2404180" y="268168"/>
                  </a:lnTo>
                  <a:lnTo>
                    <a:pt x="2417083" y="311856"/>
                  </a:lnTo>
                  <a:lnTo>
                    <a:pt x="2425047" y="357446"/>
                  </a:lnTo>
                  <a:lnTo>
                    <a:pt x="2427770" y="404635"/>
                  </a:lnTo>
                  <a:lnTo>
                    <a:pt x="2427770" y="2494085"/>
                  </a:lnTo>
                  <a:lnTo>
                    <a:pt x="2425047" y="2541274"/>
                  </a:lnTo>
                  <a:lnTo>
                    <a:pt x="2417083" y="2586864"/>
                  </a:lnTo>
                  <a:lnTo>
                    <a:pt x="2404180" y="2630551"/>
                  </a:lnTo>
                  <a:lnTo>
                    <a:pt x="2386642" y="2672033"/>
                  </a:lnTo>
                  <a:lnTo>
                    <a:pt x="2364773" y="2711005"/>
                  </a:lnTo>
                  <a:lnTo>
                    <a:pt x="2338876" y="2747163"/>
                  </a:lnTo>
                  <a:lnTo>
                    <a:pt x="2309255" y="2780205"/>
                  </a:lnTo>
                  <a:lnTo>
                    <a:pt x="2276213" y="2809826"/>
                  </a:lnTo>
                  <a:lnTo>
                    <a:pt x="2240055" y="2835723"/>
                  </a:lnTo>
                  <a:lnTo>
                    <a:pt x="2201083" y="2857592"/>
                  </a:lnTo>
                  <a:lnTo>
                    <a:pt x="2159601" y="2875130"/>
                  </a:lnTo>
                  <a:lnTo>
                    <a:pt x="2115914" y="2888033"/>
                  </a:lnTo>
                  <a:lnTo>
                    <a:pt x="2070324" y="2895997"/>
                  </a:lnTo>
                  <a:lnTo>
                    <a:pt x="2023135" y="2898720"/>
                  </a:lnTo>
                  <a:lnTo>
                    <a:pt x="404635" y="2898720"/>
                  </a:lnTo>
                  <a:lnTo>
                    <a:pt x="357446" y="2895997"/>
                  </a:lnTo>
                  <a:lnTo>
                    <a:pt x="311856" y="2888033"/>
                  </a:lnTo>
                  <a:lnTo>
                    <a:pt x="268168" y="2875130"/>
                  </a:lnTo>
                  <a:lnTo>
                    <a:pt x="226686" y="2857592"/>
                  </a:lnTo>
                  <a:lnTo>
                    <a:pt x="187715" y="2835723"/>
                  </a:lnTo>
                  <a:lnTo>
                    <a:pt x="151556" y="2809826"/>
                  </a:lnTo>
                  <a:lnTo>
                    <a:pt x="118514" y="2780205"/>
                  </a:lnTo>
                  <a:lnTo>
                    <a:pt x="88893" y="2747163"/>
                  </a:lnTo>
                  <a:lnTo>
                    <a:pt x="62996" y="2711005"/>
                  </a:lnTo>
                  <a:lnTo>
                    <a:pt x="41127" y="2672033"/>
                  </a:lnTo>
                  <a:lnTo>
                    <a:pt x="23589" y="2630551"/>
                  </a:lnTo>
                  <a:lnTo>
                    <a:pt x="10686" y="2586864"/>
                  </a:lnTo>
                  <a:lnTo>
                    <a:pt x="2722" y="2541274"/>
                  </a:lnTo>
                  <a:lnTo>
                    <a:pt x="0" y="2494085"/>
                  </a:lnTo>
                  <a:lnTo>
                    <a:pt x="0" y="404635"/>
                  </a:lnTo>
                  <a:close/>
                </a:path>
              </a:pathLst>
            </a:custGeom>
            <a:ln w="28575">
              <a:solidFill>
                <a:srgbClr val="213163"/>
              </a:solidFill>
            </a:ln>
          </p:spPr>
          <p:txBody>
            <a:bodyPr wrap="square" lIns="0" tIns="0" rIns="0" bIns="0" rtlCol="0"/>
            <a:lstStyle/>
            <a:p>
              <a:endParaRPr sz="1467"/>
            </a:p>
          </p:txBody>
        </p:sp>
        <p:pic>
          <p:nvPicPr>
            <p:cNvPr id="31" name="object 14">
              <a:extLst>
                <a:ext uri="{FF2B5EF4-FFF2-40B4-BE49-F238E27FC236}">
                  <a16:creationId xmlns:a16="http://schemas.microsoft.com/office/drawing/2014/main" id="{5DE2DE5A-A862-8CD1-A21B-FB8386BD722A}"/>
                </a:ext>
              </a:extLst>
            </p:cNvPr>
            <p:cNvPicPr/>
            <p:nvPr/>
          </p:nvPicPr>
          <p:blipFill>
            <a:blip r:embed="rId5" cstate="print"/>
            <a:stretch>
              <a:fillRect/>
            </a:stretch>
          </p:blipFill>
          <p:spPr>
            <a:xfrm>
              <a:off x="891159" y="2541634"/>
              <a:ext cx="1953792" cy="1165628"/>
            </a:xfrm>
            <a:prstGeom prst="rect">
              <a:avLst/>
            </a:prstGeom>
          </p:spPr>
        </p:pic>
      </p:grpSp>
      <p:sp>
        <p:nvSpPr>
          <p:cNvPr id="32" name="object 15">
            <a:extLst>
              <a:ext uri="{FF2B5EF4-FFF2-40B4-BE49-F238E27FC236}">
                <a16:creationId xmlns:a16="http://schemas.microsoft.com/office/drawing/2014/main" id="{6D387BB3-9344-D06A-297D-ED0D73C1B115}"/>
              </a:ext>
            </a:extLst>
          </p:cNvPr>
          <p:cNvSpPr txBox="1"/>
          <p:nvPr/>
        </p:nvSpPr>
        <p:spPr>
          <a:xfrm>
            <a:off x="2718235" y="2782181"/>
            <a:ext cx="1655950" cy="460810"/>
          </a:xfrm>
          <a:prstGeom prst="rect">
            <a:avLst/>
          </a:prstGeom>
        </p:spPr>
        <p:txBody>
          <a:bodyPr vert="horz" wrap="square" lIns="0" tIns="16933" rIns="0" bIns="0" rtlCol="0">
            <a:spAutoFit/>
          </a:bodyPr>
          <a:lstStyle/>
          <a:p>
            <a:pPr algn="ctr">
              <a:spcBef>
                <a:spcPts val="133"/>
              </a:spcBef>
            </a:pPr>
            <a:r>
              <a:rPr sz="1400" b="1" spc="-13">
                <a:solidFill>
                  <a:srgbClr val="1D6295"/>
                </a:solidFill>
                <a:latin typeface="Calibri"/>
                <a:cs typeface="Calibri"/>
              </a:rPr>
              <a:t>GuideStar</a:t>
            </a:r>
            <a:r>
              <a:rPr sz="1400" b="1" spc="-27">
                <a:solidFill>
                  <a:srgbClr val="1D6295"/>
                </a:solidFill>
                <a:latin typeface="Calibri"/>
                <a:cs typeface="Calibri"/>
              </a:rPr>
              <a:t> Verified</a:t>
            </a:r>
            <a:endParaRPr sz="1400">
              <a:latin typeface="Calibri"/>
              <a:cs typeface="Calibri"/>
            </a:endParaRPr>
          </a:p>
          <a:p>
            <a:pPr algn="ctr">
              <a:spcBef>
                <a:spcPts val="53"/>
              </a:spcBef>
            </a:pPr>
            <a:r>
              <a:rPr sz="1400" b="1" spc="-20">
                <a:latin typeface="Calibri"/>
                <a:cs typeface="Calibri"/>
              </a:rPr>
              <a:t>for</a:t>
            </a:r>
            <a:r>
              <a:rPr sz="1400" b="1" spc="-33">
                <a:latin typeface="Calibri"/>
                <a:cs typeface="Calibri"/>
              </a:rPr>
              <a:t> </a:t>
            </a:r>
            <a:r>
              <a:rPr sz="1400" b="1" spc="-13">
                <a:latin typeface="Calibri"/>
                <a:cs typeface="Calibri"/>
              </a:rPr>
              <a:t>transparency</a:t>
            </a:r>
            <a:endParaRPr sz="1400">
              <a:latin typeface="Calibri"/>
              <a:cs typeface="Calibri"/>
            </a:endParaRPr>
          </a:p>
        </p:txBody>
      </p:sp>
      <p:grpSp>
        <p:nvGrpSpPr>
          <p:cNvPr id="33" name="object 16">
            <a:extLst>
              <a:ext uri="{FF2B5EF4-FFF2-40B4-BE49-F238E27FC236}">
                <a16:creationId xmlns:a16="http://schemas.microsoft.com/office/drawing/2014/main" id="{4C69697D-EF6B-D985-CE5A-6B92A65A5755}"/>
              </a:ext>
            </a:extLst>
          </p:cNvPr>
          <p:cNvGrpSpPr/>
          <p:nvPr/>
        </p:nvGrpSpPr>
        <p:grpSpPr>
          <a:xfrm>
            <a:off x="2725646" y="1451154"/>
            <a:ext cx="1627841" cy="1862715"/>
            <a:chOff x="6474162" y="2377889"/>
            <a:chExt cx="2312670" cy="2898775"/>
          </a:xfrm>
        </p:grpSpPr>
        <p:sp>
          <p:nvSpPr>
            <p:cNvPr id="34" name="object 17">
              <a:extLst>
                <a:ext uri="{FF2B5EF4-FFF2-40B4-BE49-F238E27FC236}">
                  <a16:creationId xmlns:a16="http://schemas.microsoft.com/office/drawing/2014/main" id="{4E19036B-7314-D12C-2753-B01EB146E21F}"/>
                </a:ext>
              </a:extLst>
            </p:cNvPr>
            <p:cNvSpPr/>
            <p:nvPr/>
          </p:nvSpPr>
          <p:spPr>
            <a:xfrm>
              <a:off x="6474162" y="2377889"/>
              <a:ext cx="2312670" cy="2898775"/>
            </a:xfrm>
            <a:custGeom>
              <a:avLst/>
              <a:gdLst/>
              <a:ahLst/>
              <a:cxnLst/>
              <a:rect l="l" t="t" r="r" b="b"/>
              <a:pathLst>
                <a:path w="2312670" h="2898775">
                  <a:moveTo>
                    <a:pt x="0" y="385367"/>
                  </a:moveTo>
                  <a:lnTo>
                    <a:pt x="3002" y="337027"/>
                  </a:lnTo>
                  <a:lnTo>
                    <a:pt x="11769" y="290479"/>
                  </a:lnTo>
                  <a:lnTo>
                    <a:pt x="25939" y="246085"/>
                  </a:lnTo>
                  <a:lnTo>
                    <a:pt x="45151" y="204204"/>
                  </a:lnTo>
                  <a:lnTo>
                    <a:pt x="69045" y="165198"/>
                  </a:lnTo>
                  <a:lnTo>
                    <a:pt x="97257" y="129429"/>
                  </a:lnTo>
                  <a:lnTo>
                    <a:pt x="129429" y="97257"/>
                  </a:lnTo>
                  <a:lnTo>
                    <a:pt x="165198" y="69045"/>
                  </a:lnTo>
                  <a:lnTo>
                    <a:pt x="204204" y="45151"/>
                  </a:lnTo>
                  <a:lnTo>
                    <a:pt x="246085" y="25939"/>
                  </a:lnTo>
                  <a:lnTo>
                    <a:pt x="290479" y="11769"/>
                  </a:lnTo>
                  <a:lnTo>
                    <a:pt x="337027" y="3002"/>
                  </a:lnTo>
                  <a:lnTo>
                    <a:pt x="385367" y="0"/>
                  </a:lnTo>
                  <a:lnTo>
                    <a:pt x="1926787" y="0"/>
                  </a:lnTo>
                  <a:lnTo>
                    <a:pt x="1975126" y="3002"/>
                  </a:lnTo>
                  <a:lnTo>
                    <a:pt x="2021674" y="11769"/>
                  </a:lnTo>
                  <a:lnTo>
                    <a:pt x="2066069" y="25939"/>
                  </a:lnTo>
                  <a:lnTo>
                    <a:pt x="2107949" y="45151"/>
                  </a:lnTo>
                  <a:lnTo>
                    <a:pt x="2146955" y="69045"/>
                  </a:lnTo>
                  <a:lnTo>
                    <a:pt x="2182724" y="97257"/>
                  </a:lnTo>
                  <a:lnTo>
                    <a:pt x="2214896" y="129429"/>
                  </a:lnTo>
                  <a:lnTo>
                    <a:pt x="2243109" y="165198"/>
                  </a:lnTo>
                  <a:lnTo>
                    <a:pt x="2267002" y="204204"/>
                  </a:lnTo>
                  <a:lnTo>
                    <a:pt x="2286214" y="246085"/>
                  </a:lnTo>
                  <a:lnTo>
                    <a:pt x="2300384" y="290479"/>
                  </a:lnTo>
                  <a:lnTo>
                    <a:pt x="2309151" y="337027"/>
                  </a:lnTo>
                  <a:lnTo>
                    <a:pt x="2312154" y="385367"/>
                  </a:lnTo>
                  <a:lnTo>
                    <a:pt x="2312154" y="2513353"/>
                  </a:lnTo>
                  <a:lnTo>
                    <a:pt x="2309151" y="2561692"/>
                  </a:lnTo>
                  <a:lnTo>
                    <a:pt x="2300384" y="2608240"/>
                  </a:lnTo>
                  <a:lnTo>
                    <a:pt x="2286214" y="2652635"/>
                  </a:lnTo>
                  <a:lnTo>
                    <a:pt x="2267002" y="2694515"/>
                  </a:lnTo>
                  <a:lnTo>
                    <a:pt x="2243109" y="2733521"/>
                  </a:lnTo>
                  <a:lnTo>
                    <a:pt x="2214896" y="2769290"/>
                  </a:lnTo>
                  <a:lnTo>
                    <a:pt x="2182724" y="2801462"/>
                  </a:lnTo>
                  <a:lnTo>
                    <a:pt x="2146955" y="2829675"/>
                  </a:lnTo>
                  <a:lnTo>
                    <a:pt x="2107949" y="2853568"/>
                  </a:lnTo>
                  <a:lnTo>
                    <a:pt x="2066069" y="2872780"/>
                  </a:lnTo>
                  <a:lnTo>
                    <a:pt x="2021674" y="2886950"/>
                  </a:lnTo>
                  <a:lnTo>
                    <a:pt x="1975126" y="2895717"/>
                  </a:lnTo>
                  <a:lnTo>
                    <a:pt x="1926787" y="2898720"/>
                  </a:lnTo>
                  <a:lnTo>
                    <a:pt x="385367" y="2898720"/>
                  </a:lnTo>
                  <a:lnTo>
                    <a:pt x="337027" y="2895717"/>
                  </a:lnTo>
                  <a:lnTo>
                    <a:pt x="290479" y="2886950"/>
                  </a:lnTo>
                  <a:lnTo>
                    <a:pt x="246085" y="2872780"/>
                  </a:lnTo>
                  <a:lnTo>
                    <a:pt x="204204" y="2853568"/>
                  </a:lnTo>
                  <a:lnTo>
                    <a:pt x="165198" y="2829675"/>
                  </a:lnTo>
                  <a:lnTo>
                    <a:pt x="129429" y="2801462"/>
                  </a:lnTo>
                  <a:lnTo>
                    <a:pt x="97257" y="2769290"/>
                  </a:lnTo>
                  <a:lnTo>
                    <a:pt x="69045" y="2733521"/>
                  </a:lnTo>
                  <a:lnTo>
                    <a:pt x="45151" y="2694515"/>
                  </a:lnTo>
                  <a:lnTo>
                    <a:pt x="25939" y="2652635"/>
                  </a:lnTo>
                  <a:lnTo>
                    <a:pt x="11769" y="2608240"/>
                  </a:lnTo>
                  <a:lnTo>
                    <a:pt x="3002" y="2561692"/>
                  </a:lnTo>
                  <a:lnTo>
                    <a:pt x="0" y="2513353"/>
                  </a:lnTo>
                  <a:lnTo>
                    <a:pt x="0" y="385367"/>
                  </a:lnTo>
                  <a:close/>
                </a:path>
              </a:pathLst>
            </a:custGeom>
            <a:ln w="28575">
              <a:solidFill>
                <a:srgbClr val="213163"/>
              </a:solidFill>
            </a:ln>
          </p:spPr>
          <p:txBody>
            <a:bodyPr wrap="square" lIns="0" tIns="0" rIns="0" bIns="0" rtlCol="0"/>
            <a:lstStyle/>
            <a:p>
              <a:endParaRPr sz="2400"/>
            </a:p>
          </p:txBody>
        </p:sp>
        <p:pic>
          <p:nvPicPr>
            <p:cNvPr id="35" name="object 18">
              <a:extLst>
                <a:ext uri="{FF2B5EF4-FFF2-40B4-BE49-F238E27FC236}">
                  <a16:creationId xmlns:a16="http://schemas.microsoft.com/office/drawing/2014/main" id="{D8843F4D-DCB2-70AD-F79C-13E0C858B047}"/>
                </a:ext>
              </a:extLst>
            </p:cNvPr>
            <p:cNvPicPr/>
            <p:nvPr/>
          </p:nvPicPr>
          <p:blipFill>
            <a:blip r:embed="rId6" cstate="print">
              <a:extLst>
                <a:ext uri="{BEBA8EAE-BF5A-486C-A8C5-ECC9F3942E4B}">
                  <a14:imgProps xmlns:a14="http://schemas.microsoft.com/office/drawing/2010/main">
                    <a14:imgLayer r:embed="rId7">
                      <a14:imgEffect>
                        <a14:backgroundRemoval t="10000" b="90000" l="6354" r="90000">
                          <a14:foregroundMark x1="6354" y1="43333" x2="6354" y2="43333"/>
                        </a14:backgroundRemoval>
                      </a14:imgEffect>
                    </a14:imgLayer>
                  </a14:imgProps>
                </a:ext>
              </a:extLst>
            </a:blip>
            <a:stretch>
              <a:fillRect/>
            </a:stretch>
          </p:blipFill>
          <p:spPr>
            <a:xfrm>
              <a:off x="6591783" y="2536569"/>
              <a:ext cx="2096305" cy="1603606"/>
            </a:xfrm>
            <a:prstGeom prst="rect">
              <a:avLst/>
            </a:prstGeom>
          </p:spPr>
        </p:pic>
      </p:grpSp>
      <p:sp>
        <p:nvSpPr>
          <p:cNvPr id="36" name="object 2">
            <a:extLst>
              <a:ext uri="{FF2B5EF4-FFF2-40B4-BE49-F238E27FC236}">
                <a16:creationId xmlns:a16="http://schemas.microsoft.com/office/drawing/2014/main" id="{FD92857C-8641-AD98-1CBA-A1132FF449A4}"/>
              </a:ext>
            </a:extLst>
          </p:cNvPr>
          <p:cNvSpPr txBox="1"/>
          <p:nvPr/>
        </p:nvSpPr>
        <p:spPr>
          <a:xfrm>
            <a:off x="5349537" y="1451154"/>
            <a:ext cx="2491740" cy="1289498"/>
          </a:xfrm>
          <a:prstGeom prst="rect">
            <a:avLst/>
          </a:prstGeom>
        </p:spPr>
        <p:txBody>
          <a:bodyPr vert="horz" wrap="square" lIns="0" tIns="16933" rIns="0" bIns="0" rtlCol="0">
            <a:spAutoFit/>
          </a:bodyPr>
          <a:lstStyle/>
          <a:p>
            <a:pPr marL="1693" algn="ctr">
              <a:spcBef>
                <a:spcPts val="133"/>
              </a:spcBef>
            </a:pPr>
            <a:r>
              <a:rPr sz="2667" b="1" spc="-7">
                <a:solidFill>
                  <a:srgbClr val="1D6295"/>
                </a:solidFill>
                <a:latin typeface="Calibri"/>
                <a:cs typeface="Calibri"/>
              </a:rPr>
              <a:t>Goal</a:t>
            </a:r>
            <a:endParaRPr sz="2667">
              <a:latin typeface="Calibri"/>
              <a:cs typeface="Calibri"/>
            </a:endParaRPr>
          </a:p>
          <a:p>
            <a:pPr marL="16934" marR="6774" algn="ctr"/>
            <a:r>
              <a:rPr sz="1867" spc="-7">
                <a:latin typeface="Calibri"/>
                <a:cs typeface="Calibri"/>
              </a:rPr>
              <a:t>Creation of educational </a:t>
            </a:r>
            <a:r>
              <a:rPr sz="1867">
                <a:latin typeface="Calibri"/>
                <a:cs typeface="Calibri"/>
              </a:rPr>
              <a:t> </a:t>
            </a:r>
            <a:r>
              <a:rPr sz="1867" spc="-7">
                <a:latin typeface="Calibri"/>
                <a:cs typeface="Calibri"/>
              </a:rPr>
              <a:t>networks</a:t>
            </a:r>
            <a:r>
              <a:rPr sz="1867" spc="-53">
                <a:latin typeface="Calibri"/>
                <a:cs typeface="Calibri"/>
              </a:rPr>
              <a:t> </a:t>
            </a:r>
            <a:r>
              <a:rPr sz="1867">
                <a:latin typeface="Calibri"/>
                <a:cs typeface="Calibri"/>
              </a:rPr>
              <a:t>and</a:t>
            </a:r>
            <a:r>
              <a:rPr sz="1867" spc="-53">
                <a:latin typeface="Calibri"/>
                <a:cs typeface="Calibri"/>
              </a:rPr>
              <a:t> </a:t>
            </a:r>
            <a:r>
              <a:rPr sz="1867" spc="-7">
                <a:latin typeface="Calibri"/>
                <a:cs typeface="Calibri"/>
              </a:rPr>
              <a:t>sustainable</a:t>
            </a:r>
            <a:endParaRPr sz="1867">
              <a:latin typeface="Calibri"/>
              <a:cs typeface="Calibri"/>
            </a:endParaRPr>
          </a:p>
          <a:p>
            <a:pPr marL="847" algn="ctr">
              <a:spcBef>
                <a:spcPts val="27"/>
              </a:spcBef>
            </a:pPr>
            <a:r>
              <a:rPr sz="1867" spc="-7">
                <a:latin typeface="Calibri"/>
                <a:cs typeface="Calibri"/>
              </a:rPr>
              <a:t>communities</a:t>
            </a:r>
            <a:endParaRPr sz="1867">
              <a:latin typeface="Calibri"/>
              <a:cs typeface="Calibri"/>
            </a:endParaRPr>
          </a:p>
        </p:txBody>
      </p:sp>
      <p:sp>
        <p:nvSpPr>
          <p:cNvPr id="37" name="object 3">
            <a:extLst>
              <a:ext uri="{FF2B5EF4-FFF2-40B4-BE49-F238E27FC236}">
                <a16:creationId xmlns:a16="http://schemas.microsoft.com/office/drawing/2014/main" id="{11B79EA8-8C30-2159-9DD7-F29E27DE2099}"/>
              </a:ext>
            </a:extLst>
          </p:cNvPr>
          <p:cNvSpPr txBox="1"/>
          <p:nvPr/>
        </p:nvSpPr>
        <p:spPr>
          <a:xfrm>
            <a:off x="5151962" y="2738171"/>
            <a:ext cx="2936240" cy="1864142"/>
          </a:xfrm>
          <a:prstGeom prst="rect">
            <a:avLst/>
          </a:prstGeom>
        </p:spPr>
        <p:txBody>
          <a:bodyPr vert="horz" wrap="square" lIns="0" tIns="16933" rIns="0" bIns="0" rtlCol="0">
            <a:spAutoFit/>
          </a:bodyPr>
          <a:lstStyle/>
          <a:p>
            <a:pPr algn="ctr">
              <a:spcBef>
                <a:spcPts val="133"/>
              </a:spcBef>
            </a:pPr>
            <a:r>
              <a:rPr sz="2667" b="1" spc="-13">
                <a:solidFill>
                  <a:srgbClr val="1D6295"/>
                </a:solidFill>
                <a:latin typeface="Calibri"/>
                <a:cs typeface="Calibri"/>
              </a:rPr>
              <a:t>Focus</a:t>
            </a:r>
            <a:endParaRPr sz="2667">
              <a:latin typeface="Calibri"/>
              <a:cs typeface="Calibri"/>
            </a:endParaRPr>
          </a:p>
          <a:p>
            <a:pPr marL="50803" marR="40642" algn="ctr"/>
            <a:r>
              <a:rPr sz="1867">
                <a:latin typeface="Calibri"/>
                <a:cs typeface="Calibri"/>
              </a:rPr>
              <a:t>4</a:t>
            </a:r>
            <a:r>
              <a:rPr sz="1867" baseline="24691">
                <a:latin typeface="Calibri"/>
                <a:cs typeface="Calibri"/>
              </a:rPr>
              <a:t>th</a:t>
            </a:r>
            <a:r>
              <a:rPr sz="1867" spc="220" baseline="24691">
                <a:latin typeface="Calibri"/>
                <a:cs typeface="Calibri"/>
              </a:rPr>
              <a:t> </a:t>
            </a:r>
            <a:r>
              <a:rPr sz="1867">
                <a:latin typeface="Calibri"/>
                <a:cs typeface="Calibri"/>
              </a:rPr>
              <a:t>&amp;</a:t>
            </a:r>
            <a:r>
              <a:rPr sz="1867" spc="-27">
                <a:latin typeface="Calibri"/>
                <a:cs typeface="Calibri"/>
              </a:rPr>
              <a:t> </a:t>
            </a:r>
            <a:r>
              <a:rPr sz="1867">
                <a:latin typeface="Calibri"/>
                <a:cs typeface="Calibri"/>
              </a:rPr>
              <a:t>5</a:t>
            </a:r>
            <a:r>
              <a:rPr sz="1867" baseline="24691">
                <a:latin typeface="Calibri"/>
                <a:cs typeface="Calibri"/>
              </a:rPr>
              <a:t>th</a:t>
            </a:r>
            <a:r>
              <a:rPr sz="1867" spc="220" baseline="24691">
                <a:latin typeface="Calibri"/>
                <a:cs typeface="Calibri"/>
              </a:rPr>
              <a:t> </a:t>
            </a:r>
            <a:r>
              <a:rPr sz="1867" spc="-7">
                <a:latin typeface="Calibri"/>
                <a:cs typeface="Calibri"/>
              </a:rPr>
              <a:t>Industrial</a:t>
            </a:r>
            <a:r>
              <a:rPr sz="1867" spc="-20">
                <a:latin typeface="Calibri"/>
                <a:cs typeface="Calibri"/>
              </a:rPr>
              <a:t> </a:t>
            </a:r>
            <a:r>
              <a:rPr sz="1867" spc="-7">
                <a:latin typeface="Calibri"/>
                <a:cs typeface="Calibri"/>
              </a:rPr>
              <a:t>Revolution </a:t>
            </a:r>
            <a:r>
              <a:rPr sz="1867" spc="-400">
                <a:latin typeface="Calibri"/>
                <a:cs typeface="Calibri"/>
              </a:rPr>
              <a:t> </a:t>
            </a:r>
            <a:r>
              <a:rPr sz="1867" spc="-13">
                <a:latin typeface="Calibri"/>
                <a:cs typeface="Calibri"/>
              </a:rPr>
              <a:t>focused</a:t>
            </a:r>
            <a:r>
              <a:rPr sz="1867" spc="-20">
                <a:latin typeface="Calibri"/>
                <a:cs typeface="Calibri"/>
              </a:rPr>
              <a:t> </a:t>
            </a:r>
            <a:r>
              <a:rPr lang="en-US" sz="1867" spc="-20">
                <a:latin typeface="Calibri"/>
                <a:cs typeface="Calibri"/>
              </a:rPr>
              <a:t>E</a:t>
            </a:r>
            <a:r>
              <a:rPr sz="1867" spc="-7">
                <a:latin typeface="Calibri"/>
                <a:cs typeface="Calibri"/>
              </a:rPr>
              <a:t>mployability </a:t>
            </a:r>
            <a:r>
              <a:rPr sz="1867">
                <a:latin typeface="Calibri"/>
                <a:cs typeface="Calibri"/>
              </a:rPr>
              <a:t>and</a:t>
            </a:r>
          </a:p>
          <a:p>
            <a:pPr marL="847" algn="ctr">
              <a:spcBef>
                <a:spcPts val="33"/>
              </a:spcBef>
            </a:pPr>
            <a:r>
              <a:rPr lang="en-US" sz="1867" spc="-7">
                <a:latin typeface="Calibri"/>
                <a:cs typeface="Calibri"/>
              </a:rPr>
              <a:t>E</a:t>
            </a:r>
            <a:r>
              <a:rPr sz="1867" spc="-7">
                <a:latin typeface="Calibri"/>
                <a:cs typeface="Calibri"/>
              </a:rPr>
              <a:t>ntrepreneurship</a:t>
            </a:r>
            <a:endParaRPr lang="en-US" sz="1867" spc="-7">
              <a:latin typeface="Calibri"/>
              <a:cs typeface="Calibri"/>
            </a:endParaRPr>
          </a:p>
          <a:p>
            <a:pPr marL="847" algn="ctr">
              <a:spcBef>
                <a:spcPts val="33"/>
              </a:spcBef>
            </a:pPr>
            <a:endParaRPr lang="en-US" sz="1867" spc="-7">
              <a:latin typeface="Calibri"/>
              <a:cs typeface="Calibri"/>
            </a:endParaRPr>
          </a:p>
          <a:p>
            <a:pPr marL="847" algn="ctr">
              <a:spcBef>
                <a:spcPts val="33"/>
              </a:spcBef>
            </a:pPr>
            <a:endParaRPr lang="en-US" sz="1867" spc="-7">
              <a:latin typeface="Calibri"/>
              <a:cs typeface="Calibri"/>
            </a:endParaRPr>
          </a:p>
        </p:txBody>
      </p:sp>
      <p:sp>
        <p:nvSpPr>
          <p:cNvPr id="38" name="object 4">
            <a:extLst>
              <a:ext uri="{FF2B5EF4-FFF2-40B4-BE49-F238E27FC236}">
                <a16:creationId xmlns:a16="http://schemas.microsoft.com/office/drawing/2014/main" id="{EDD45D2A-3D06-6FD8-6D0A-90E13F53FECC}"/>
              </a:ext>
            </a:extLst>
          </p:cNvPr>
          <p:cNvSpPr txBox="1"/>
          <p:nvPr/>
        </p:nvSpPr>
        <p:spPr>
          <a:xfrm>
            <a:off x="8454096" y="1433071"/>
            <a:ext cx="2978573" cy="1314698"/>
          </a:xfrm>
          <a:prstGeom prst="rect">
            <a:avLst/>
          </a:prstGeom>
        </p:spPr>
        <p:txBody>
          <a:bodyPr vert="horz" wrap="square" lIns="0" tIns="16933" rIns="0" bIns="0" rtlCol="0">
            <a:spAutoFit/>
          </a:bodyPr>
          <a:lstStyle/>
          <a:p>
            <a:pPr algn="ctr">
              <a:spcBef>
                <a:spcPts val="133"/>
              </a:spcBef>
            </a:pPr>
            <a:r>
              <a:rPr sz="2667" b="1">
                <a:solidFill>
                  <a:srgbClr val="1D6295"/>
                </a:solidFill>
                <a:latin typeface="Calibri"/>
                <a:cs typeface="Calibri"/>
              </a:rPr>
              <a:t>Audience</a:t>
            </a:r>
            <a:endParaRPr sz="1867">
              <a:latin typeface="Calibri"/>
              <a:cs typeface="Calibri"/>
            </a:endParaRPr>
          </a:p>
          <a:p>
            <a:pPr marL="16087" marR="6774" algn="ctr">
              <a:lnSpc>
                <a:spcPts val="2267"/>
              </a:lnSpc>
              <a:spcBef>
                <a:spcPts val="53"/>
              </a:spcBef>
            </a:pPr>
            <a:r>
              <a:rPr sz="1867" b="1">
                <a:latin typeface="Calibri"/>
                <a:cs typeface="Calibri"/>
              </a:rPr>
              <a:t>150,000+</a:t>
            </a:r>
            <a:r>
              <a:rPr sz="1867">
                <a:latin typeface="Calibri"/>
                <a:cs typeface="Calibri"/>
              </a:rPr>
              <a:t> </a:t>
            </a:r>
            <a:r>
              <a:rPr sz="1867" spc="-7">
                <a:latin typeface="Calibri"/>
                <a:cs typeface="Calibri"/>
              </a:rPr>
              <a:t>learners </a:t>
            </a:r>
            <a:r>
              <a:rPr sz="1867">
                <a:latin typeface="Calibri"/>
                <a:cs typeface="Calibri"/>
              </a:rPr>
              <a:t>in </a:t>
            </a:r>
            <a:r>
              <a:rPr sz="1867" spc="-7">
                <a:latin typeface="Calibri"/>
                <a:cs typeface="Calibri"/>
              </a:rPr>
              <a:t>past </a:t>
            </a:r>
            <a:r>
              <a:rPr sz="1867">
                <a:latin typeface="Calibri"/>
                <a:cs typeface="Calibri"/>
              </a:rPr>
              <a:t>12 </a:t>
            </a:r>
            <a:r>
              <a:rPr sz="1867" spc="7">
                <a:latin typeface="Calibri"/>
                <a:cs typeface="Calibri"/>
              </a:rPr>
              <a:t> </a:t>
            </a:r>
            <a:r>
              <a:rPr sz="1867" spc="-7">
                <a:latin typeface="Calibri"/>
                <a:cs typeface="Calibri"/>
              </a:rPr>
              <a:t>months </a:t>
            </a:r>
            <a:r>
              <a:rPr sz="1867" spc="-13">
                <a:latin typeface="Calibri"/>
                <a:cs typeface="Calibri"/>
              </a:rPr>
              <a:t>from K-12 </a:t>
            </a:r>
            <a:r>
              <a:rPr sz="1867" spc="-7">
                <a:latin typeface="Calibri"/>
                <a:cs typeface="Calibri"/>
              </a:rPr>
              <a:t>schools, ITIs </a:t>
            </a:r>
            <a:r>
              <a:rPr sz="1867" spc="-407">
                <a:latin typeface="Calibri"/>
                <a:cs typeface="Calibri"/>
              </a:rPr>
              <a:t> </a:t>
            </a:r>
            <a:r>
              <a:rPr sz="1867">
                <a:latin typeface="Calibri"/>
                <a:cs typeface="Calibri"/>
              </a:rPr>
              <a:t>and</a:t>
            </a:r>
            <a:r>
              <a:rPr sz="1867" spc="-13">
                <a:latin typeface="Calibri"/>
                <a:cs typeface="Calibri"/>
              </a:rPr>
              <a:t> </a:t>
            </a:r>
            <a:r>
              <a:rPr sz="1867" spc="-7">
                <a:latin typeface="Calibri"/>
                <a:cs typeface="Calibri"/>
              </a:rPr>
              <a:t>colleges</a:t>
            </a:r>
            <a:endParaRPr sz="1867">
              <a:latin typeface="Calibri"/>
              <a:cs typeface="Calibri"/>
            </a:endParaRPr>
          </a:p>
        </p:txBody>
      </p:sp>
      <p:sp>
        <p:nvSpPr>
          <p:cNvPr id="39" name="object 5">
            <a:extLst>
              <a:ext uri="{FF2B5EF4-FFF2-40B4-BE49-F238E27FC236}">
                <a16:creationId xmlns:a16="http://schemas.microsoft.com/office/drawing/2014/main" id="{5F599A0A-B158-2E45-B6DF-792419D8C4B1}"/>
              </a:ext>
            </a:extLst>
          </p:cNvPr>
          <p:cNvSpPr txBox="1"/>
          <p:nvPr/>
        </p:nvSpPr>
        <p:spPr>
          <a:xfrm>
            <a:off x="8452797" y="2602571"/>
            <a:ext cx="3171231" cy="896635"/>
          </a:xfrm>
          <a:prstGeom prst="rect">
            <a:avLst/>
          </a:prstGeom>
        </p:spPr>
        <p:txBody>
          <a:bodyPr vert="horz" wrap="square" lIns="0" tIns="16933" rIns="0" bIns="0" rtlCol="0">
            <a:spAutoFit/>
          </a:bodyPr>
          <a:lstStyle/>
          <a:p>
            <a:pPr algn="ctr">
              <a:spcBef>
                <a:spcPts val="133"/>
              </a:spcBef>
            </a:pPr>
            <a:endParaRPr sz="1867">
              <a:latin typeface="Calibri"/>
              <a:cs typeface="Calibri"/>
            </a:endParaRPr>
          </a:p>
          <a:p>
            <a:pPr marL="16934" marR="6774" algn="ctr">
              <a:lnSpc>
                <a:spcPts val="2267"/>
              </a:lnSpc>
              <a:spcBef>
                <a:spcPts val="53"/>
              </a:spcBef>
            </a:pPr>
            <a:r>
              <a:rPr sz="1867" spc="-13">
                <a:latin typeface="Calibri"/>
                <a:cs typeface="Calibri"/>
              </a:rPr>
              <a:t>More </a:t>
            </a:r>
            <a:r>
              <a:rPr sz="1867">
                <a:latin typeface="Calibri"/>
                <a:cs typeface="Calibri"/>
              </a:rPr>
              <a:t>than </a:t>
            </a:r>
            <a:r>
              <a:rPr lang="en-IN" sz="1867" b="1">
                <a:latin typeface="Calibri"/>
                <a:cs typeface="Calibri"/>
              </a:rPr>
              <a:t>300</a:t>
            </a:r>
            <a:r>
              <a:rPr sz="1867" b="1">
                <a:latin typeface="Calibri"/>
                <a:cs typeface="Calibri"/>
              </a:rPr>
              <a:t>,000</a:t>
            </a:r>
            <a:r>
              <a:rPr lang="en-IN" sz="1867" b="1">
                <a:latin typeface="Calibri"/>
                <a:cs typeface="Calibri"/>
              </a:rPr>
              <a:t>+ </a:t>
            </a:r>
            <a:r>
              <a:rPr lang="en-IN" sz="1867">
                <a:latin typeface="Calibri"/>
                <a:cs typeface="Calibri"/>
              </a:rPr>
              <a:t>Higher Education</a:t>
            </a:r>
            <a:r>
              <a:rPr sz="1867">
                <a:latin typeface="Calibri"/>
                <a:cs typeface="Calibri"/>
              </a:rPr>
              <a:t> </a:t>
            </a:r>
            <a:r>
              <a:rPr sz="1867" spc="-7">
                <a:latin typeface="Calibri"/>
                <a:cs typeface="Calibri"/>
              </a:rPr>
              <a:t>learners</a:t>
            </a:r>
            <a:endParaRPr sz="1867">
              <a:latin typeface="Calibri"/>
              <a:cs typeface="Calibri"/>
            </a:endParaRPr>
          </a:p>
        </p:txBody>
      </p:sp>
      <p:sp>
        <p:nvSpPr>
          <p:cNvPr id="40" name="object 7">
            <a:extLst>
              <a:ext uri="{FF2B5EF4-FFF2-40B4-BE49-F238E27FC236}">
                <a16:creationId xmlns:a16="http://schemas.microsoft.com/office/drawing/2014/main" id="{CA00AFE5-5E6C-F76C-6D6F-94A8A05727C7}"/>
              </a:ext>
            </a:extLst>
          </p:cNvPr>
          <p:cNvSpPr txBox="1"/>
          <p:nvPr/>
        </p:nvSpPr>
        <p:spPr>
          <a:xfrm>
            <a:off x="6608272" y="4158331"/>
            <a:ext cx="5302303" cy="1839625"/>
          </a:xfrm>
          <a:prstGeom prst="rect">
            <a:avLst/>
          </a:prstGeom>
        </p:spPr>
        <p:txBody>
          <a:bodyPr vert="horz" wrap="square" lIns="0" tIns="16933" rIns="0" bIns="0" rtlCol="0" anchor="t">
            <a:spAutoFit/>
          </a:bodyPr>
          <a:lstStyle/>
          <a:p>
            <a:pPr algn="ctr">
              <a:spcBef>
                <a:spcPts val="133"/>
              </a:spcBef>
            </a:pPr>
            <a:r>
              <a:rPr sz="2667" b="1" spc="-7">
                <a:solidFill>
                  <a:srgbClr val="1D6295"/>
                </a:solidFill>
                <a:latin typeface="Calibri"/>
                <a:cs typeface="Calibri"/>
              </a:rPr>
              <a:t>National</a:t>
            </a:r>
            <a:r>
              <a:rPr sz="2667" b="1" spc="-80">
                <a:solidFill>
                  <a:srgbClr val="1D6295"/>
                </a:solidFill>
                <a:latin typeface="Calibri"/>
                <a:cs typeface="Calibri"/>
              </a:rPr>
              <a:t> </a:t>
            </a:r>
            <a:r>
              <a:rPr sz="2667" b="1" spc="-13">
                <a:solidFill>
                  <a:srgbClr val="1D6295"/>
                </a:solidFill>
                <a:latin typeface="Calibri"/>
                <a:cs typeface="Calibri"/>
              </a:rPr>
              <a:t>Footprint</a:t>
            </a:r>
            <a:endParaRPr sz="2667">
              <a:latin typeface="Calibri"/>
              <a:cs typeface="Calibri"/>
            </a:endParaRPr>
          </a:p>
          <a:p>
            <a:pPr marL="76200" marR="67310" indent="-635" algn="ctr"/>
            <a:r>
              <a:rPr sz="1850" spc="-13">
                <a:latin typeface="Calibri"/>
                <a:cs typeface="Calibri"/>
              </a:rPr>
              <a:t>Large </a:t>
            </a:r>
            <a:r>
              <a:rPr sz="1850" spc="-7">
                <a:latin typeface="Calibri"/>
                <a:cs typeface="Calibri"/>
              </a:rPr>
              <a:t>pool of technical</a:t>
            </a:r>
            <a:r>
              <a:rPr lang="en-US" sz="1850" spc="-7">
                <a:latin typeface="Calibri"/>
                <a:cs typeface="Calibri"/>
              </a:rPr>
              <a:t> </a:t>
            </a:r>
            <a:r>
              <a:rPr sz="1850">
                <a:latin typeface="Calibri"/>
                <a:cs typeface="Calibri"/>
              </a:rPr>
              <a:t> </a:t>
            </a:r>
            <a:r>
              <a:rPr sz="1850" spc="-7">
                <a:latin typeface="Calibri"/>
                <a:cs typeface="Calibri"/>
              </a:rPr>
              <a:t>manpower</a:t>
            </a:r>
            <a:r>
              <a:rPr sz="1850" spc="-47">
                <a:latin typeface="Calibri"/>
                <a:cs typeface="Calibri"/>
              </a:rPr>
              <a:t> </a:t>
            </a:r>
            <a:r>
              <a:rPr sz="1850" spc="-7">
                <a:latin typeface="Calibri"/>
                <a:cs typeface="Calibri"/>
              </a:rPr>
              <a:t>on</a:t>
            </a:r>
            <a:r>
              <a:rPr sz="1850" spc="-40">
                <a:latin typeface="Calibri"/>
                <a:cs typeface="Calibri"/>
              </a:rPr>
              <a:t> </a:t>
            </a:r>
            <a:r>
              <a:rPr sz="1850">
                <a:latin typeface="Calibri"/>
                <a:cs typeface="Calibri"/>
              </a:rPr>
              <a:t>the</a:t>
            </a:r>
            <a:r>
              <a:rPr sz="1850" spc="-40">
                <a:latin typeface="Calibri"/>
                <a:cs typeface="Calibri"/>
              </a:rPr>
              <a:t> </a:t>
            </a:r>
            <a:r>
              <a:rPr sz="1850" spc="-7">
                <a:latin typeface="Calibri"/>
                <a:cs typeface="Calibri"/>
              </a:rPr>
              <a:t>ground</a:t>
            </a:r>
            <a:r>
              <a:rPr lang="en-US" sz="1850" spc="-7">
                <a:cs typeface="Calibri"/>
              </a:rPr>
              <a:t>: 70+  technical and soft-skills trainers</a:t>
            </a:r>
            <a:endParaRPr lang="en-US" sz="1850" spc="-7">
              <a:latin typeface="Calibri"/>
              <a:cs typeface="Calibri"/>
            </a:endParaRPr>
          </a:p>
          <a:p>
            <a:pPr marL="76200" marR="67310" indent="-635" algn="ctr"/>
            <a:endParaRPr lang="en-US" sz="1850" spc="-7">
              <a:latin typeface="Calibri"/>
              <a:cs typeface="Calibri"/>
            </a:endParaRPr>
          </a:p>
          <a:p>
            <a:pPr marL="76200" marR="67310" indent="-635" algn="ctr"/>
            <a:r>
              <a:rPr lang="en-US" sz="1850"/>
              <a:t>Over 250 active institution partnerships and access to tens of thousands of students</a:t>
            </a:r>
          </a:p>
        </p:txBody>
      </p:sp>
      <p:sp>
        <p:nvSpPr>
          <p:cNvPr id="6" name="TextBox 5">
            <a:extLst>
              <a:ext uri="{FF2B5EF4-FFF2-40B4-BE49-F238E27FC236}">
                <a16:creationId xmlns:a16="http://schemas.microsoft.com/office/drawing/2014/main" id="{15F1640D-B262-3223-9AA0-28796DD16DE4}"/>
              </a:ext>
            </a:extLst>
          </p:cNvPr>
          <p:cNvSpPr txBox="1"/>
          <p:nvPr/>
        </p:nvSpPr>
        <p:spPr>
          <a:xfrm>
            <a:off x="3394704" y="641480"/>
            <a:ext cx="5431103" cy="381000"/>
          </a:xfrm>
          <a:prstGeom prst="rect">
            <a:avLst/>
          </a:prstGeom>
          <a:solidFill>
            <a:srgbClr val="00B0F0"/>
          </a:solidFill>
          <a:ln w="28575">
            <a:noFill/>
          </a:ln>
        </p:spPr>
        <p:txBody>
          <a:bodyPr vert="horz" lIns="91440" tIns="45720" rIns="91440" bIns="45720" rtlCol="0" anchor="ctr">
            <a:noAutofit/>
          </a:bodyPr>
          <a:lstStyle>
            <a:defPPr>
              <a:defRPr lang="en-US"/>
            </a:defPPr>
            <a:lvl1pPr>
              <a:lnSpc>
                <a:spcPct val="90000"/>
              </a:lnSpc>
              <a:spcBef>
                <a:spcPct val="0"/>
              </a:spcBef>
              <a:spcAft>
                <a:spcPts val="600"/>
              </a:spcAft>
              <a:defRPr sz="2400" b="1">
                <a:solidFill>
                  <a:schemeClr val="bg1"/>
                </a:solidFill>
                <a:latin typeface="+mj-lt"/>
                <a:ea typeface="+mj-ea"/>
                <a:cs typeface="+mj-cs"/>
              </a:defRPr>
            </a:lvl1pPr>
          </a:lstStyle>
          <a:p>
            <a:pPr algn="ctr"/>
            <a:r>
              <a:rPr lang="en-US" sz="2800" b="1" err="1"/>
              <a:t>Edunet</a:t>
            </a:r>
            <a:r>
              <a:rPr lang="en-US" sz="2800"/>
              <a:t> Foundation</a:t>
            </a:r>
          </a:p>
        </p:txBody>
      </p:sp>
      <p:sp>
        <p:nvSpPr>
          <p:cNvPr id="28" name="object 11">
            <a:extLst>
              <a:ext uri="{FF2B5EF4-FFF2-40B4-BE49-F238E27FC236}">
                <a16:creationId xmlns:a16="http://schemas.microsoft.com/office/drawing/2014/main" id="{66CB776A-B037-B620-2C66-1037C45F9B66}"/>
              </a:ext>
            </a:extLst>
          </p:cNvPr>
          <p:cNvSpPr txBox="1"/>
          <p:nvPr/>
        </p:nvSpPr>
        <p:spPr>
          <a:xfrm>
            <a:off x="823563" y="2388908"/>
            <a:ext cx="1358095" cy="945814"/>
          </a:xfrm>
          <a:prstGeom prst="rect">
            <a:avLst/>
          </a:prstGeom>
        </p:spPr>
        <p:txBody>
          <a:bodyPr vert="horz" wrap="square" lIns="0" tIns="16933" rIns="0" bIns="0" rtlCol="0">
            <a:spAutoFit/>
          </a:bodyPr>
          <a:lstStyle/>
          <a:p>
            <a:pPr algn="ctr">
              <a:spcBef>
                <a:spcPts val="133"/>
              </a:spcBef>
            </a:pPr>
            <a:r>
              <a:rPr sz="1200" b="1" spc="-20">
                <a:solidFill>
                  <a:srgbClr val="1D6295"/>
                </a:solidFill>
                <a:latin typeface="Calibri"/>
                <a:cs typeface="Calibri"/>
              </a:rPr>
              <a:t>Registered</a:t>
            </a:r>
            <a:r>
              <a:rPr sz="1200" b="1" spc="-53">
                <a:solidFill>
                  <a:srgbClr val="1D6295"/>
                </a:solidFill>
                <a:latin typeface="Calibri"/>
                <a:cs typeface="Calibri"/>
              </a:rPr>
              <a:t> </a:t>
            </a:r>
            <a:r>
              <a:rPr sz="1200" b="1" spc="-40">
                <a:solidFill>
                  <a:srgbClr val="1D6295"/>
                </a:solidFill>
                <a:latin typeface="Calibri"/>
                <a:cs typeface="Calibri"/>
              </a:rPr>
              <a:t>Trust</a:t>
            </a:r>
            <a:endParaRPr sz="1200">
              <a:latin typeface="Calibri"/>
              <a:cs typeface="Calibri"/>
            </a:endParaRPr>
          </a:p>
          <a:p>
            <a:pPr marL="16087" marR="6774" indent="-1693" algn="ctr">
              <a:lnSpc>
                <a:spcPct val="98600"/>
              </a:lnSpc>
              <a:spcBef>
                <a:spcPts val="80"/>
              </a:spcBef>
            </a:pPr>
            <a:r>
              <a:rPr sz="1200" b="1" spc="-13">
                <a:latin typeface="Calibri"/>
                <a:cs typeface="Calibri"/>
              </a:rPr>
              <a:t>Recognized </a:t>
            </a:r>
            <a:r>
              <a:rPr sz="1200" b="1" spc="-7">
                <a:latin typeface="Calibri"/>
                <a:cs typeface="Calibri"/>
              </a:rPr>
              <a:t>under sections </a:t>
            </a:r>
            <a:r>
              <a:rPr sz="1200" b="1">
                <a:latin typeface="Calibri"/>
                <a:cs typeface="Calibri"/>
              </a:rPr>
              <a:t> 12AA</a:t>
            </a:r>
            <a:r>
              <a:rPr sz="1200" b="1" spc="-33">
                <a:latin typeface="Calibri"/>
                <a:cs typeface="Calibri"/>
              </a:rPr>
              <a:t> </a:t>
            </a:r>
            <a:r>
              <a:rPr sz="1200" b="1" spc="-7">
                <a:latin typeface="Calibri"/>
                <a:cs typeface="Calibri"/>
              </a:rPr>
              <a:t>and</a:t>
            </a:r>
            <a:r>
              <a:rPr sz="1200" b="1" spc="-33">
                <a:latin typeface="Calibri"/>
                <a:cs typeface="Calibri"/>
              </a:rPr>
              <a:t> </a:t>
            </a:r>
            <a:r>
              <a:rPr sz="1200" b="1">
                <a:latin typeface="Calibri"/>
                <a:cs typeface="Calibri"/>
              </a:rPr>
              <a:t>80G</a:t>
            </a:r>
            <a:r>
              <a:rPr sz="1200" b="1" spc="-33">
                <a:latin typeface="Calibri"/>
                <a:cs typeface="Calibri"/>
              </a:rPr>
              <a:t> </a:t>
            </a:r>
            <a:r>
              <a:rPr sz="1200" b="1" spc="-7">
                <a:latin typeface="Calibri"/>
                <a:cs typeface="Calibri"/>
              </a:rPr>
              <a:t>of</a:t>
            </a:r>
            <a:r>
              <a:rPr sz="1200" b="1" spc="-33">
                <a:latin typeface="Calibri"/>
                <a:cs typeface="Calibri"/>
              </a:rPr>
              <a:t> </a:t>
            </a:r>
            <a:r>
              <a:rPr sz="1200" b="1" spc="-7">
                <a:latin typeface="Calibri"/>
                <a:cs typeface="Calibri"/>
              </a:rPr>
              <a:t>Income</a:t>
            </a:r>
            <a:r>
              <a:rPr sz="1200" b="1" spc="-33">
                <a:latin typeface="Calibri"/>
                <a:cs typeface="Calibri"/>
              </a:rPr>
              <a:t> </a:t>
            </a:r>
            <a:r>
              <a:rPr sz="1200" b="1" spc="-60">
                <a:latin typeface="Calibri"/>
                <a:cs typeface="Calibri"/>
              </a:rPr>
              <a:t>Tax </a:t>
            </a:r>
            <a:r>
              <a:rPr sz="1200" b="1" spc="-400">
                <a:latin typeface="Calibri"/>
                <a:cs typeface="Calibri"/>
              </a:rPr>
              <a:t> </a:t>
            </a:r>
            <a:r>
              <a:rPr sz="1200" b="1">
                <a:latin typeface="Calibri"/>
                <a:cs typeface="Calibri"/>
              </a:rPr>
              <a:t>Act.</a:t>
            </a:r>
            <a:endParaRPr sz="1200">
              <a:latin typeface="Calibri"/>
              <a:cs typeface="Calibri"/>
            </a:endParaRPr>
          </a:p>
        </p:txBody>
      </p:sp>
    </p:spTree>
    <p:extLst>
      <p:ext uri="{BB962C8B-B14F-4D97-AF65-F5344CB8AC3E}">
        <p14:creationId xmlns:p14="http://schemas.microsoft.com/office/powerpoint/2010/main" val="1804746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644236"/>
            <a:ext cx="12268200" cy="5735782"/>
          </a:xfrm>
          <a:prstGeom prst="rect">
            <a:avLst/>
          </a:prstGeom>
        </p:spPr>
      </p:pic>
    </p:spTree>
    <p:extLst>
      <p:ext uri="{BB962C8B-B14F-4D97-AF65-F5344CB8AC3E}">
        <p14:creationId xmlns:p14="http://schemas.microsoft.com/office/powerpoint/2010/main" val="308828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716973"/>
            <a:ext cx="12191999" cy="5704610"/>
          </a:xfrm>
          <a:prstGeom prst="rect">
            <a:avLst/>
          </a:prstGeom>
        </p:spPr>
      </p:pic>
    </p:spTree>
    <p:extLst>
      <p:ext uri="{BB962C8B-B14F-4D97-AF65-F5344CB8AC3E}">
        <p14:creationId xmlns:p14="http://schemas.microsoft.com/office/powerpoint/2010/main" val="1377789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685800"/>
            <a:ext cx="12192000" cy="5777345"/>
          </a:xfrm>
          <a:prstGeom prst="rect">
            <a:avLst/>
          </a:prstGeom>
        </p:spPr>
      </p:pic>
    </p:spTree>
    <p:extLst>
      <p:ext uri="{BB962C8B-B14F-4D97-AF65-F5344CB8AC3E}">
        <p14:creationId xmlns:p14="http://schemas.microsoft.com/office/powerpoint/2010/main" val="808068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0595" y="592282"/>
            <a:ext cx="12192000" cy="5818909"/>
          </a:xfrm>
          <a:prstGeom prst="rect">
            <a:avLst/>
          </a:prstGeom>
        </p:spPr>
      </p:pic>
    </p:spTree>
    <p:extLst>
      <p:ext uri="{BB962C8B-B14F-4D97-AF65-F5344CB8AC3E}">
        <p14:creationId xmlns:p14="http://schemas.microsoft.com/office/powerpoint/2010/main" val="2816204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t="6373" b="7681"/>
          <a:stretch/>
        </p:blipFill>
        <p:spPr>
          <a:xfrm>
            <a:off x="0" y="904008"/>
            <a:ext cx="12192000" cy="5465619"/>
          </a:xfrm>
          <a:prstGeom prst="rect">
            <a:avLst/>
          </a:prstGeom>
        </p:spPr>
      </p:pic>
    </p:spTree>
    <p:extLst>
      <p:ext uri="{BB962C8B-B14F-4D97-AF65-F5344CB8AC3E}">
        <p14:creationId xmlns:p14="http://schemas.microsoft.com/office/powerpoint/2010/main" val="2350743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37160" y="731350"/>
            <a:ext cx="12054840" cy="5652654"/>
          </a:xfrm>
          <a:prstGeom prst="rect">
            <a:avLst/>
          </a:prstGeom>
        </p:spPr>
      </p:pic>
    </p:spTree>
    <p:extLst>
      <p:ext uri="{BB962C8B-B14F-4D97-AF65-F5344CB8AC3E}">
        <p14:creationId xmlns:p14="http://schemas.microsoft.com/office/powerpoint/2010/main" val="169579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571500"/>
            <a:ext cx="12192000" cy="5808518"/>
          </a:xfrm>
          <a:prstGeom prst="rect">
            <a:avLst/>
          </a:prstGeom>
        </p:spPr>
      </p:pic>
    </p:spTree>
    <p:extLst>
      <p:ext uri="{BB962C8B-B14F-4D97-AF65-F5344CB8AC3E}">
        <p14:creationId xmlns:p14="http://schemas.microsoft.com/office/powerpoint/2010/main" val="2199411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675408"/>
            <a:ext cx="12192000" cy="5621483"/>
          </a:xfrm>
          <a:prstGeom prst="rect">
            <a:avLst/>
          </a:prstGeom>
        </p:spPr>
      </p:pic>
    </p:spTree>
    <p:extLst>
      <p:ext uri="{BB962C8B-B14F-4D97-AF65-F5344CB8AC3E}">
        <p14:creationId xmlns:p14="http://schemas.microsoft.com/office/powerpoint/2010/main" val="597149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5E62-F5EA-9FBA-5AD2-69EA7E3B0BE7}"/>
              </a:ext>
            </a:extLst>
          </p:cNvPr>
          <p:cNvSpPr>
            <a:spLocks noGrp="1"/>
          </p:cNvSpPr>
          <p:nvPr>
            <p:ph type="title"/>
          </p:nvPr>
        </p:nvSpPr>
        <p:spPr>
          <a:xfrm>
            <a:off x="0" y="0"/>
            <a:ext cx="12192000" cy="6858000"/>
          </a:xfrm>
          <a:effectLst/>
        </p:spPr>
        <p:txBody>
          <a:bodyPr>
            <a:noAutofit/>
          </a:bodyPr>
          <a:lstStyle/>
          <a:p>
            <a:pPr algn="ctr">
              <a:lnSpc>
                <a:spcPct val="107000"/>
              </a:lnSpc>
              <a:spcAft>
                <a:spcPts val="800"/>
              </a:spcAft>
            </a:pPr>
            <a:r>
              <a:rPr lang="en-GB" sz="8000" b="1" kern="0" spc="-10">
                <a:blipFill dpi="0" rotWithShape="1">
                  <a:blip r:embed="rId2"/>
                  <a:srcRect/>
                  <a:tile tx="0" ty="0" sx="100000" sy="100000" flip="xy" algn="ctr"/>
                </a:blipFill>
                <a:effectLst/>
                <a:latin typeface="Montserrat" panose="00000500000000000000" pitchFamily="2" charset="0"/>
                <a:ea typeface="Times New Roman" panose="02020603050405020304" pitchFamily="18" charset="0"/>
                <a:cs typeface="Arial" panose="020B0604020202020204" pitchFamily="34" charset="0"/>
              </a:rPr>
              <a:t>How to Do the Courses on IBM </a:t>
            </a:r>
            <a:r>
              <a:rPr lang="en-GB" sz="8000" b="1" kern="0" spc="-10">
                <a:blipFill dpi="0" rotWithShape="1">
                  <a:blip r:embed="rId2"/>
                  <a:srcRect/>
                  <a:tile tx="0" ty="0" sx="100000" sy="100000" flip="xy" algn="ctr"/>
                </a:blipFill>
                <a:latin typeface="Montserrat" panose="00000500000000000000" pitchFamily="2" charset="0"/>
                <a:ea typeface="Times New Roman" panose="02020603050405020304" pitchFamily="18" charset="0"/>
                <a:cs typeface="Arial" panose="020B0604020202020204" pitchFamily="34" charset="0"/>
              </a:rPr>
              <a:t>Academic</a:t>
            </a:r>
            <a:br>
              <a:rPr lang="en-GB" sz="8000" b="1" kern="0" spc="-10">
                <a:blipFill dpi="0" rotWithShape="1">
                  <a:blip r:embed="rId2"/>
                  <a:srcRect/>
                  <a:tile tx="0" ty="0" sx="100000" sy="100000" flip="xy" algn="ctr"/>
                </a:blipFill>
                <a:latin typeface="Montserrat" panose="00000500000000000000" pitchFamily="2" charset="0"/>
                <a:ea typeface="Times New Roman" panose="02020603050405020304" pitchFamily="18" charset="0"/>
                <a:cs typeface="Arial" panose="020B0604020202020204" pitchFamily="34" charset="0"/>
              </a:rPr>
            </a:br>
            <a:r>
              <a:rPr lang="en-GB" sz="8000" b="1" kern="0" spc="-10">
                <a:blipFill dpi="0" rotWithShape="1">
                  <a:blip r:embed="rId2"/>
                  <a:srcRect/>
                  <a:tile tx="0" ty="0" sx="100000" sy="100000" flip="xy" algn="ctr"/>
                </a:blipFill>
                <a:latin typeface="Montserrat" panose="00000500000000000000" pitchFamily="2" charset="0"/>
                <a:ea typeface="Times New Roman" panose="02020603050405020304" pitchFamily="18" charset="0"/>
                <a:cs typeface="Arial" panose="020B0604020202020204" pitchFamily="34" charset="0"/>
              </a:rPr>
              <a:t> </a:t>
            </a:r>
            <a:r>
              <a:rPr lang="en-GB" sz="8000" b="1" kern="0" spc="-10">
                <a:blipFill dpi="0" rotWithShape="1">
                  <a:blip r:embed="rId2"/>
                  <a:srcRect/>
                  <a:tile tx="0" ty="0" sx="100000" sy="100000" flip="xy" algn="ctr"/>
                </a:blipFill>
                <a:effectLst/>
                <a:latin typeface="Arial" panose="020B0604020202020204" pitchFamily="34" charset="0"/>
                <a:ea typeface="Times New Roman" panose="02020603050405020304" pitchFamily="18" charset="0"/>
                <a:cs typeface="Mangal" panose="02040503050203030202" pitchFamily="18" charset="0"/>
              </a:rPr>
              <a:t>Estimated time:</a:t>
            </a:r>
            <a:r>
              <a:rPr lang="en-GB" sz="8000" b="1" kern="0" spc="-10">
                <a:blipFill dpi="0" rotWithShape="1">
                  <a:blip r:embed="rId2"/>
                  <a:srcRect/>
                  <a:tile tx="0" ty="0" sx="100000" sy="100000" flip="xy" algn="ctr"/>
                </a:blipFill>
                <a:latin typeface="Arial" panose="020B0604020202020204" pitchFamily="34" charset="0"/>
                <a:ea typeface="Times New Roman" panose="02020603050405020304" pitchFamily="18" charset="0"/>
                <a:cs typeface="Mangal" panose="02040503050203030202" pitchFamily="18" charset="0"/>
              </a:rPr>
              <a:t> </a:t>
            </a:r>
            <a:r>
              <a:rPr lang="en-GB" sz="8000" b="1" kern="0" spc="-10">
                <a:blipFill dpi="0" rotWithShape="1">
                  <a:blip r:embed="rId2"/>
                  <a:srcRect/>
                  <a:tile tx="0" ty="0" sx="100000" sy="100000" flip="xy" algn="ctr"/>
                </a:blipFill>
                <a:effectLst/>
                <a:latin typeface="Arial" panose="020B0604020202020204" pitchFamily="34" charset="0"/>
                <a:ea typeface="Times New Roman" panose="02020603050405020304" pitchFamily="18" charset="0"/>
                <a:cs typeface="Mangal" panose="02040503050203030202" pitchFamily="18" charset="0"/>
              </a:rPr>
              <a:t>5 – 10 minutes</a:t>
            </a:r>
            <a:endParaRPr lang="en-GB" sz="8000">
              <a:blipFill dpi="0" rotWithShape="1">
                <a:blip r:embed="rId2"/>
                <a:srcRect/>
                <a:tile tx="0" ty="0" sx="100000" sy="100000" flip="xy" algn="ctr"/>
              </a:blipFill>
            </a:endParaRPr>
          </a:p>
        </p:txBody>
      </p:sp>
    </p:spTree>
    <p:extLst>
      <p:ext uri="{BB962C8B-B14F-4D97-AF65-F5344CB8AC3E}">
        <p14:creationId xmlns:p14="http://schemas.microsoft.com/office/powerpoint/2010/main" val="314579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B130D-FE93-E80E-C17D-462958BD943C}"/>
              </a:ext>
            </a:extLst>
          </p:cNvPr>
          <p:cNvPicPr>
            <a:picLocks noChangeAspect="1"/>
          </p:cNvPicPr>
          <p:nvPr/>
        </p:nvPicPr>
        <p:blipFill>
          <a:blip r:embed="rId2"/>
          <a:stretch>
            <a:fillRect/>
          </a:stretch>
        </p:blipFill>
        <p:spPr>
          <a:xfrm>
            <a:off x="0" y="675408"/>
            <a:ext cx="12191999" cy="5766955"/>
          </a:xfrm>
          <a:prstGeom prst="rect">
            <a:avLst/>
          </a:prstGeom>
        </p:spPr>
      </p:pic>
    </p:spTree>
    <p:extLst>
      <p:ext uri="{BB962C8B-B14F-4D97-AF65-F5344CB8AC3E}">
        <p14:creationId xmlns:p14="http://schemas.microsoft.com/office/powerpoint/2010/main" val="2865390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5D23C6-C6B1-D6B3-3667-FEB4CF20308B}"/>
              </a:ext>
            </a:extLst>
          </p:cNvPr>
          <p:cNvSpPr txBox="1">
            <a:spLocks/>
          </p:cNvSpPr>
          <p:nvPr/>
        </p:nvSpPr>
        <p:spPr>
          <a:xfrm>
            <a:off x="1126907" y="661650"/>
            <a:ext cx="9938186" cy="542319"/>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b="1"/>
              <a:t>Why this Program?</a:t>
            </a:r>
          </a:p>
        </p:txBody>
      </p:sp>
      <p:grpSp>
        <p:nvGrpSpPr>
          <p:cNvPr id="16" name="Group 15">
            <a:extLst>
              <a:ext uri="{FF2B5EF4-FFF2-40B4-BE49-F238E27FC236}">
                <a16:creationId xmlns:a16="http://schemas.microsoft.com/office/drawing/2014/main" id="{272FA6AE-82C4-CEE1-3F24-BC76E465ED65}"/>
              </a:ext>
            </a:extLst>
          </p:cNvPr>
          <p:cNvGrpSpPr/>
          <p:nvPr/>
        </p:nvGrpSpPr>
        <p:grpSpPr>
          <a:xfrm>
            <a:off x="3491452" y="1180460"/>
            <a:ext cx="8255055" cy="4876619"/>
            <a:chOff x="742183" y="1589494"/>
            <a:chExt cx="8255055" cy="4650750"/>
          </a:xfrm>
        </p:grpSpPr>
        <p:sp>
          <p:nvSpPr>
            <p:cNvPr id="17" name="Freeform: Shape 16">
              <a:extLst>
                <a:ext uri="{FF2B5EF4-FFF2-40B4-BE49-F238E27FC236}">
                  <a16:creationId xmlns:a16="http://schemas.microsoft.com/office/drawing/2014/main" id="{72B36DC9-ECB0-9A37-A349-AE4414BA5829}"/>
                </a:ext>
              </a:extLst>
            </p:cNvPr>
            <p:cNvSpPr/>
            <p:nvPr/>
          </p:nvSpPr>
          <p:spPr>
            <a:xfrm>
              <a:off x="742183" y="1589494"/>
              <a:ext cx="7758145" cy="1327218"/>
            </a:xfrm>
            <a:custGeom>
              <a:avLst/>
              <a:gdLst>
                <a:gd name="connsiteX0" fmla="*/ 0 w 7758145"/>
                <a:gd name="connsiteY0" fmla="*/ 0 h 1327218"/>
                <a:gd name="connsiteX1" fmla="*/ 7758145 w 7758145"/>
                <a:gd name="connsiteY1" fmla="*/ 0 h 1327218"/>
                <a:gd name="connsiteX2" fmla="*/ 7758145 w 7758145"/>
                <a:gd name="connsiteY2" fmla="*/ 1327218 h 1327218"/>
                <a:gd name="connsiteX3" fmla="*/ 0 w 7758145"/>
                <a:gd name="connsiteY3" fmla="*/ 1327218 h 1327218"/>
                <a:gd name="connsiteX4" fmla="*/ 0 w 7758145"/>
                <a:gd name="connsiteY4" fmla="*/ 0 h 132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8145" h="1327218">
                  <a:moveTo>
                    <a:pt x="0" y="0"/>
                  </a:moveTo>
                  <a:lnTo>
                    <a:pt x="7758145" y="0"/>
                  </a:lnTo>
                  <a:lnTo>
                    <a:pt x="7758145" y="1327218"/>
                  </a:lnTo>
                  <a:lnTo>
                    <a:pt x="0" y="1327218"/>
                  </a:lnTo>
                  <a:lnTo>
                    <a:pt x="0" y="0"/>
                  </a:lnTo>
                  <a:close/>
                </a:path>
              </a:pathLst>
            </a:custGeom>
            <a:effectLst/>
          </p:spPr>
          <p:style>
            <a:lnRef idx="0">
              <a:schemeClr val="dk1">
                <a:alpha val="0"/>
                <a:hueOff val="0"/>
                <a:satOff val="0"/>
                <a:lumOff val="0"/>
                <a:alphaOff val="0"/>
              </a:schemeClr>
            </a:lnRef>
            <a:fillRef idx="0">
              <a:schemeClr val="lt1">
                <a:alpha val="0"/>
                <a:hueOff val="0"/>
                <a:satOff val="0"/>
                <a:lumOff val="0"/>
                <a:alphaOff val="0"/>
              </a:schemeClr>
            </a:fillRef>
            <a:effectRef idx="0">
              <a:scrgbClr r="0" g="0" b="0"/>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n-GB" sz="1600" b="1" i="0" kern="1200">
                  <a:latin typeface="IBM Plex Sans" panose="020B0503050203000203" pitchFamily="34" charset="0"/>
                </a:rPr>
                <a:t>Current Job Market: </a:t>
              </a:r>
              <a:br>
                <a:rPr lang="en-GB" sz="1600" b="1" i="0" kern="1200">
                  <a:latin typeface="IBM Plex Sans" panose="020B0503050203000203" pitchFamily="34" charset="0"/>
                </a:rPr>
              </a:br>
              <a:r>
                <a:rPr lang="en-GB" sz="1600" b="0" i="0" kern="1200">
                  <a:latin typeface="IBM Plex Sans" panose="020B0503050203000203" pitchFamily="34" charset="0"/>
                </a:rPr>
                <a:t>The job market is experiencing an increasing demand for technical skills, driven by rapid advancements in technology. IBM </a:t>
              </a:r>
              <a:r>
                <a:rPr lang="en-GB" sz="1600" b="0" i="0" kern="1200" err="1">
                  <a:latin typeface="IBM Plex Sans" panose="020B0503050203000203" pitchFamily="34" charset="0"/>
                </a:rPr>
                <a:t>SkillsBuild</a:t>
              </a:r>
              <a:r>
                <a:rPr lang="en-GB" sz="1600" b="0" i="0" kern="1200">
                  <a:latin typeface="IBM Plex Sans" panose="020B0503050203000203" pitchFamily="34" charset="0"/>
                </a:rPr>
                <a:t> for College equips students with the necessary expertise to meet these demands and thrive in the digital age</a:t>
              </a:r>
              <a:endParaRPr lang="en-GB" sz="1600" kern="1200">
                <a:latin typeface="IBM Plex Sans" panose="020B0503050203000203" pitchFamily="34" charset="0"/>
              </a:endParaRPr>
            </a:p>
          </p:txBody>
        </p:sp>
        <p:sp>
          <p:nvSpPr>
            <p:cNvPr id="18" name="Left Brace 17">
              <a:extLst>
                <a:ext uri="{FF2B5EF4-FFF2-40B4-BE49-F238E27FC236}">
                  <a16:creationId xmlns:a16="http://schemas.microsoft.com/office/drawing/2014/main" id="{F5F518B2-F0BD-8F56-4D4E-4A9BCA195A21}"/>
                </a:ext>
              </a:extLst>
            </p:cNvPr>
            <p:cNvSpPr/>
            <p:nvPr/>
          </p:nvSpPr>
          <p:spPr>
            <a:xfrm>
              <a:off x="8500329" y="1589494"/>
              <a:ext cx="496909" cy="1327218"/>
            </a:xfrm>
            <a:prstGeom prst="leftBrace">
              <a:avLst>
                <a:gd name="adj1" fmla="val 35000"/>
                <a:gd name="adj2" fmla="val 50000"/>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19" name="Freeform: Shape 18">
              <a:extLst>
                <a:ext uri="{FF2B5EF4-FFF2-40B4-BE49-F238E27FC236}">
                  <a16:creationId xmlns:a16="http://schemas.microsoft.com/office/drawing/2014/main" id="{E6752D2C-F7BF-1239-4255-163D8423D76E}"/>
                </a:ext>
              </a:extLst>
            </p:cNvPr>
            <p:cNvSpPr/>
            <p:nvPr/>
          </p:nvSpPr>
          <p:spPr>
            <a:xfrm>
              <a:off x="742183" y="3150713"/>
              <a:ext cx="7758145" cy="1327218"/>
            </a:xfrm>
            <a:custGeom>
              <a:avLst/>
              <a:gdLst>
                <a:gd name="connsiteX0" fmla="*/ 0 w 7758145"/>
                <a:gd name="connsiteY0" fmla="*/ 0 h 1327218"/>
                <a:gd name="connsiteX1" fmla="*/ 7758145 w 7758145"/>
                <a:gd name="connsiteY1" fmla="*/ 0 h 1327218"/>
                <a:gd name="connsiteX2" fmla="*/ 7758145 w 7758145"/>
                <a:gd name="connsiteY2" fmla="*/ 1327218 h 1327218"/>
                <a:gd name="connsiteX3" fmla="*/ 0 w 7758145"/>
                <a:gd name="connsiteY3" fmla="*/ 1327218 h 1327218"/>
                <a:gd name="connsiteX4" fmla="*/ 0 w 7758145"/>
                <a:gd name="connsiteY4" fmla="*/ 0 h 132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8145" h="1327218">
                  <a:moveTo>
                    <a:pt x="0" y="0"/>
                  </a:moveTo>
                  <a:lnTo>
                    <a:pt x="7758145" y="0"/>
                  </a:lnTo>
                  <a:lnTo>
                    <a:pt x="7758145" y="1327218"/>
                  </a:lnTo>
                  <a:lnTo>
                    <a:pt x="0" y="1327218"/>
                  </a:lnTo>
                  <a:lnTo>
                    <a:pt x="0" y="0"/>
                  </a:lnTo>
                  <a:close/>
                </a:path>
              </a:pathLst>
            </a:custGeom>
            <a:effectLst/>
          </p:spPr>
          <p:style>
            <a:lnRef idx="0">
              <a:schemeClr val="dk1">
                <a:alpha val="0"/>
                <a:hueOff val="0"/>
                <a:satOff val="0"/>
                <a:lumOff val="0"/>
                <a:alphaOff val="0"/>
              </a:schemeClr>
            </a:lnRef>
            <a:fillRef idx="0">
              <a:schemeClr val="lt1">
                <a:alpha val="0"/>
                <a:hueOff val="0"/>
                <a:satOff val="0"/>
                <a:lumOff val="0"/>
                <a:alphaOff val="0"/>
              </a:schemeClr>
            </a:fillRef>
            <a:effectRef idx="0">
              <a:scrgbClr r="0" g="0" b="0"/>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n-GB" sz="1600" b="1" i="0" kern="1200">
                  <a:latin typeface="IBM Plex Sans" panose="020B0503050203000203" pitchFamily="34" charset="0"/>
                </a:rPr>
                <a:t>Preparation for the Digital Age:</a:t>
              </a:r>
              <a:br>
                <a:rPr lang="en-GB" sz="1600" b="1" i="0" kern="1200">
                  <a:latin typeface="IBM Plex Sans" panose="020B0503050203000203" pitchFamily="34" charset="0"/>
                </a:rPr>
              </a:br>
              <a:r>
                <a:rPr lang="en-GB" sz="1600" b="0" i="0" kern="1200">
                  <a:latin typeface="IBM Plex Sans" panose="020B0503050203000203" pitchFamily="34" charset="0"/>
                </a:rPr>
                <a:t>As technology becomes more integrated into every industry, it is crucial for students to be prepared for the digital age. IBM </a:t>
              </a:r>
              <a:r>
                <a:rPr lang="en-GB" sz="1600" b="0" i="0" kern="1200" err="1">
                  <a:latin typeface="IBM Plex Sans" panose="020B0503050203000203" pitchFamily="34" charset="0"/>
                </a:rPr>
                <a:t>SkillsBuild</a:t>
              </a:r>
              <a:r>
                <a:rPr lang="en-GB" sz="1600" b="0" i="0" kern="1200">
                  <a:latin typeface="IBM Plex Sans" panose="020B0503050203000203" pitchFamily="34" charset="0"/>
                </a:rPr>
                <a:t> for College ensures students are equipped with the latest industry-aligned skills, essential industry tools and knowledge to succeed in a technology-driven world</a:t>
              </a:r>
              <a:endParaRPr lang="en-GB" sz="1600" kern="1200">
                <a:latin typeface="IBM Plex Sans" panose="020B0503050203000203" pitchFamily="34" charset="0"/>
              </a:endParaRPr>
            </a:p>
          </p:txBody>
        </p:sp>
        <p:sp>
          <p:nvSpPr>
            <p:cNvPr id="20" name="Left Brace 19">
              <a:extLst>
                <a:ext uri="{FF2B5EF4-FFF2-40B4-BE49-F238E27FC236}">
                  <a16:creationId xmlns:a16="http://schemas.microsoft.com/office/drawing/2014/main" id="{4FB3E6C4-91F6-347E-9435-1394AA9F5867}"/>
                </a:ext>
              </a:extLst>
            </p:cNvPr>
            <p:cNvSpPr/>
            <p:nvPr/>
          </p:nvSpPr>
          <p:spPr>
            <a:xfrm>
              <a:off x="8500329" y="3150713"/>
              <a:ext cx="496909" cy="1327218"/>
            </a:xfrm>
            <a:prstGeom prst="leftBrace">
              <a:avLst>
                <a:gd name="adj1" fmla="val 35000"/>
                <a:gd name="adj2" fmla="val 50000"/>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1" name="Freeform: Shape 20">
              <a:extLst>
                <a:ext uri="{FF2B5EF4-FFF2-40B4-BE49-F238E27FC236}">
                  <a16:creationId xmlns:a16="http://schemas.microsoft.com/office/drawing/2014/main" id="{1AC2F336-A6C9-8421-CC55-013B281BE667}"/>
                </a:ext>
              </a:extLst>
            </p:cNvPr>
            <p:cNvSpPr/>
            <p:nvPr/>
          </p:nvSpPr>
          <p:spPr>
            <a:xfrm>
              <a:off x="742183" y="4711932"/>
              <a:ext cx="7758145" cy="1528312"/>
            </a:xfrm>
            <a:custGeom>
              <a:avLst/>
              <a:gdLst>
                <a:gd name="connsiteX0" fmla="*/ 0 w 7758145"/>
                <a:gd name="connsiteY0" fmla="*/ 0 h 1528312"/>
                <a:gd name="connsiteX1" fmla="*/ 7758145 w 7758145"/>
                <a:gd name="connsiteY1" fmla="*/ 0 h 1528312"/>
                <a:gd name="connsiteX2" fmla="*/ 7758145 w 7758145"/>
                <a:gd name="connsiteY2" fmla="*/ 1528312 h 1528312"/>
                <a:gd name="connsiteX3" fmla="*/ 0 w 7758145"/>
                <a:gd name="connsiteY3" fmla="*/ 1528312 h 1528312"/>
                <a:gd name="connsiteX4" fmla="*/ 0 w 7758145"/>
                <a:gd name="connsiteY4" fmla="*/ 0 h 1528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8145" h="1528312">
                  <a:moveTo>
                    <a:pt x="0" y="0"/>
                  </a:moveTo>
                  <a:lnTo>
                    <a:pt x="7758145" y="0"/>
                  </a:lnTo>
                  <a:lnTo>
                    <a:pt x="7758145" y="1528312"/>
                  </a:lnTo>
                  <a:lnTo>
                    <a:pt x="0" y="1528312"/>
                  </a:lnTo>
                  <a:lnTo>
                    <a:pt x="0" y="0"/>
                  </a:lnTo>
                  <a:close/>
                </a:path>
              </a:pathLst>
            </a:custGeom>
            <a:effectLst/>
          </p:spPr>
          <p:style>
            <a:lnRef idx="0">
              <a:schemeClr val="dk1">
                <a:alpha val="0"/>
                <a:hueOff val="0"/>
                <a:satOff val="0"/>
                <a:lumOff val="0"/>
                <a:alphaOff val="0"/>
              </a:schemeClr>
            </a:lnRef>
            <a:fillRef idx="0">
              <a:schemeClr val="lt1">
                <a:alpha val="0"/>
                <a:hueOff val="0"/>
                <a:satOff val="0"/>
                <a:lumOff val="0"/>
                <a:alphaOff val="0"/>
              </a:schemeClr>
            </a:fillRef>
            <a:effectRef idx="0">
              <a:scrgbClr r="0" g="0" b="0"/>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n-GB" sz="1600" b="1" i="0" kern="1200">
                  <a:latin typeface="IBM Plex Sans" panose="020B0503050203000203" pitchFamily="34" charset="0"/>
                </a:rPr>
                <a:t>Rewarding Career Opportunities: </a:t>
              </a:r>
              <a:br>
                <a:rPr lang="en-GB" sz="1600" b="1" i="0" kern="1200">
                  <a:latin typeface="IBM Plex Sans" panose="020B0503050203000203" pitchFamily="34" charset="0"/>
                </a:rPr>
              </a:br>
              <a:r>
                <a:rPr lang="en-GB" sz="1600" b="0" i="0" kern="1200">
                  <a:latin typeface="IBM Plex Sans" panose="020B0503050203000203" pitchFamily="34" charset="0"/>
                </a:rPr>
                <a:t>Industry-aligned skills are essential for students to secure rewarding career opportunities. The program provides hands-on experience using real world problem statements and practical knowledge in areas such as cloud computing, artificial intelligence, and machine learning, Data Analytics, and Cyber Security enhancing students' employability and opening doors to exciting career prospects</a:t>
              </a:r>
              <a:endParaRPr lang="en-GB" sz="1600" kern="1200">
                <a:latin typeface="IBM Plex Sans" panose="020B0503050203000203" pitchFamily="34" charset="0"/>
              </a:endParaRPr>
            </a:p>
          </p:txBody>
        </p:sp>
        <p:sp>
          <p:nvSpPr>
            <p:cNvPr id="22" name="Left Brace 21">
              <a:extLst>
                <a:ext uri="{FF2B5EF4-FFF2-40B4-BE49-F238E27FC236}">
                  <a16:creationId xmlns:a16="http://schemas.microsoft.com/office/drawing/2014/main" id="{02775846-B53F-AA8A-2704-A2D941236045}"/>
                </a:ext>
              </a:extLst>
            </p:cNvPr>
            <p:cNvSpPr/>
            <p:nvPr/>
          </p:nvSpPr>
          <p:spPr>
            <a:xfrm>
              <a:off x="8500329" y="4711932"/>
              <a:ext cx="496909" cy="1528312"/>
            </a:xfrm>
            <a:prstGeom prst="leftBrace">
              <a:avLst>
                <a:gd name="adj1" fmla="val 35000"/>
                <a:gd name="adj2" fmla="val 50000"/>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GB"/>
            </a:p>
          </p:txBody>
        </p:sp>
      </p:grpSp>
      <p:sp>
        <p:nvSpPr>
          <p:cNvPr id="2" name="TextBox 1">
            <a:extLst>
              <a:ext uri="{FF2B5EF4-FFF2-40B4-BE49-F238E27FC236}">
                <a16:creationId xmlns:a16="http://schemas.microsoft.com/office/drawing/2014/main" id="{7696315D-94C0-DC4A-21CE-D512EBEF014D}"/>
              </a:ext>
            </a:extLst>
          </p:cNvPr>
          <p:cNvSpPr txBox="1"/>
          <p:nvPr/>
        </p:nvSpPr>
        <p:spPr>
          <a:xfrm>
            <a:off x="473740" y="1370972"/>
            <a:ext cx="2233591"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solidFill>
                  <a:srgbClr val="292B2F"/>
                </a:solidFill>
                <a:latin typeface="Söhne"/>
              </a:rPr>
              <a:t>A</a:t>
            </a:r>
            <a:r>
              <a:rPr lang="en-GB" sz="1400">
                <a:solidFill>
                  <a:srgbClr val="292B2F"/>
                </a:solidFill>
                <a:effectLst/>
                <a:latin typeface="Söhne"/>
              </a:rPr>
              <a:t>n estimated 85 million jobs may be displaced by automation by 2025 –  “World Economic Forum”</a:t>
            </a:r>
            <a:endParaRPr lang="en-GB" sz="1400"/>
          </a:p>
        </p:txBody>
      </p:sp>
      <p:sp>
        <p:nvSpPr>
          <p:cNvPr id="3" name="TextBox 2">
            <a:extLst>
              <a:ext uri="{FF2B5EF4-FFF2-40B4-BE49-F238E27FC236}">
                <a16:creationId xmlns:a16="http://schemas.microsoft.com/office/drawing/2014/main" id="{0744143C-E7A2-44B4-AE0A-A108423273D4}"/>
              </a:ext>
            </a:extLst>
          </p:cNvPr>
          <p:cNvSpPr txBox="1"/>
          <p:nvPr/>
        </p:nvSpPr>
        <p:spPr>
          <a:xfrm>
            <a:off x="473741" y="2770965"/>
            <a:ext cx="2233591" cy="13849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solidFill>
                  <a:srgbClr val="292B2F"/>
                </a:solidFill>
                <a:effectLst/>
                <a:latin typeface="Söhne"/>
              </a:rPr>
              <a:t>Our programs are specifically designed to equip you with the essential digital skills and knowledge required by employers today</a:t>
            </a:r>
            <a:endParaRPr lang="en-GB" sz="1400"/>
          </a:p>
        </p:txBody>
      </p:sp>
      <p:sp>
        <p:nvSpPr>
          <p:cNvPr id="4" name="Left Brace 3">
            <a:extLst>
              <a:ext uri="{FF2B5EF4-FFF2-40B4-BE49-F238E27FC236}">
                <a16:creationId xmlns:a16="http://schemas.microsoft.com/office/drawing/2014/main" id="{6F9F3402-D65B-10ED-C48D-877CAF50A541}"/>
              </a:ext>
            </a:extLst>
          </p:cNvPr>
          <p:cNvSpPr/>
          <p:nvPr/>
        </p:nvSpPr>
        <p:spPr>
          <a:xfrm rot="10800000">
            <a:off x="2616563" y="1214177"/>
            <a:ext cx="483423" cy="1384995"/>
          </a:xfrm>
          <a:prstGeom prst="leftBrace">
            <a:avLst>
              <a:gd name="adj1" fmla="val 35000"/>
              <a:gd name="adj2" fmla="val 50000"/>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endParaRPr lang="en-GB"/>
          </a:p>
        </p:txBody>
      </p:sp>
      <p:sp>
        <p:nvSpPr>
          <p:cNvPr id="6" name="Left Brace 5">
            <a:extLst>
              <a:ext uri="{FF2B5EF4-FFF2-40B4-BE49-F238E27FC236}">
                <a16:creationId xmlns:a16="http://schemas.microsoft.com/office/drawing/2014/main" id="{A0B26735-B1BC-2684-A288-C53732F2D44B}"/>
              </a:ext>
            </a:extLst>
          </p:cNvPr>
          <p:cNvSpPr/>
          <p:nvPr/>
        </p:nvSpPr>
        <p:spPr>
          <a:xfrm rot="10800000">
            <a:off x="2618359" y="2867396"/>
            <a:ext cx="483423" cy="1375497"/>
          </a:xfrm>
          <a:prstGeom prst="leftBrace">
            <a:avLst>
              <a:gd name="adj1" fmla="val 35000"/>
              <a:gd name="adj2" fmla="val 50000"/>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endParaRPr lang="en-GB"/>
          </a:p>
        </p:txBody>
      </p:sp>
      <p:sp>
        <p:nvSpPr>
          <p:cNvPr id="7" name="Left Brace 6">
            <a:extLst>
              <a:ext uri="{FF2B5EF4-FFF2-40B4-BE49-F238E27FC236}">
                <a16:creationId xmlns:a16="http://schemas.microsoft.com/office/drawing/2014/main" id="{4EF8D159-4897-2E68-6CC3-135EAAFDC6BB}"/>
              </a:ext>
            </a:extLst>
          </p:cNvPr>
          <p:cNvSpPr/>
          <p:nvPr/>
        </p:nvSpPr>
        <p:spPr>
          <a:xfrm rot="10800000">
            <a:off x="2616560" y="4488256"/>
            <a:ext cx="483423" cy="1602538"/>
          </a:xfrm>
          <a:prstGeom prst="leftBrace">
            <a:avLst>
              <a:gd name="adj1" fmla="val 35000"/>
              <a:gd name="adj2" fmla="val 50000"/>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endParaRPr lang="en-GB"/>
          </a:p>
        </p:txBody>
      </p:sp>
      <p:sp>
        <p:nvSpPr>
          <p:cNvPr id="8" name="TextBox 6">
            <a:extLst>
              <a:ext uri="{FF2B5EF4-FFF2-40B4-BE49-F238E27FC236}">
                <a16:creationId xmlns:a16="http://schemas.microsoft.com/office/drawing/2014/main" id="{787C4184-A7BB-877E-8E47-A0C17B001D83}"/>
              </a:ext>
            </a:extLst>
          </p:cNvPr>
          <p:cNvSpPr txBox="1"/>
          <p:nvPr/>
        </p:nvSpPr>
        <p:spPr>
          <a:xfrm>
            <a:off x="473739" y="4385529"/>
            <a:ext cx="2233591" cy="203132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t>Industry-relevant projects that simulate the challenges and demands of the workplace. These projects enable you to demonstrate your skills, problem-solving abilities, and ability to deliver tangible results</a:t>
            </a:r>
          </a:p>
        </p:txBody>
      </p:sp>
    </p:spTree>
    <p:extLst>
      <p:ext uri="{BB962C8B-B14F-4D97-AF65-F5344CB8AC3E}">
        <p14:creationId xmlns:p14="http://schemas.microsoft.com/office/powerpoint/2010/main" val="3021795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714975-4B04-9624-B646-4FD1B9B4BB13}"/>
              </a:ext>
            </a:extLst>
          </p:cNvPr>
          <p:cNvPicPr>
            <a:picLocks noChangeAspect="1"/>
          </p:cNvPicPr>
          <p:nvPr/>
        </p:nvPicPr>
        <p:blipFill>
          <a:blip r:embed="rId2"/>
          <a:stretch>
            <a:fillRect/>
          </a:stretch>
        </p:blipFill>
        <p:spPr>
          <a:xfrm>
            <a:off x="14287" y="423862"/>
            <a:ext cx="12163425" cy="6010275"/>
          </a:xfrm>
          <a:prstGeom prst="rect">
            <a:avLst/>
          </a:prstGeom>
        </p:spPr>
      </p:pic>
    </p:spTree>
    <p:extLst>
      <p:ext uri="{BB962C8B-B14F-4D97-AF65-F5344CB8AC3E}">
        <p14:creationId xmlns:p14="http://schemas.microsoft.com/office/powerpoint/2010/main" val="1046424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EBF66-3F25-2FBC-5E2D-C1D6C17352FB}"/>
              </a:ext>
            </a:extLst>
          </p:cNvPr>
          <p:cNvPicPr>
            <a:picLocks noChangeAspect="1"/>
          </p:cNvPicPr>
          <p:nvPr/>
        </p:nvPicPr>
        <p:blipFill rotWithShape="1">
          <a:blip r:embed="rId2"/>
          <a:srcRect b="12476"/>
          <a:stretch/>
        </p:blipFill>
        <p:spPr>
          <a:xfrm>
            <a:off x="-124691" y="601328"/>
            <a:ext cx="12192000" cy="5768300"/>
          </a:xfrm>
          <a:prstGeom prst="rect">
            <a:avLst/>
          </a:prstGeom>
        </p:spPr>
      </p:pic>
    </p:spTree>
    <p:extLst>
      <p:ext uri="{BB962C8B-B14F-4D97-AF65-F5344CB8AC3E}">
        <p14:creationId xmlns:p14="http://schemas.microsoft.com/office/powerpoint/2010/main" val="3818894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 y="696190"/>
            <a:ext cx="12218670" cy="5652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835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909"/>
          <a:stretch/>
        </p:blipFill>
        <p:spPr bwMode="auto">
          <a:xfrm>
            <a:off x="108585" y="633846"/>
            <a:ext cx="12083415" cy="5735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929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05CE59-E037-F516-E4F5-BFE4C2626CEF}"/>
              </a:ext>
            </a:extLst>
          </p:cNvPr>
          <p:cNvPicPr>
            <a:picLocks noChangeAspect="1"/>
          </p:cNvPicPr>
          <p:nvPr/>
        </p:nvPicPr>
        <p:blipFill rotWithShape="1">
          <a:blip r:embed="rId2"/>
          <a:srcRect b="15926"/>
          <a:stretch/>
        </p:blipFill>
        <p:spPr>
          <a:xfrm>
            <a:off x="0" y="665018"/>
            <a:ext cx="12192000" cy="5527964"/>
          </a:xfrm>
          <a:prstGeom prst="rect">
            <a:avLst/>
          </a:prstGeom>
        </p:spPr>
      </p:pic>
    </p:spTree>
    <p:extLst>
      <p:ext uri="{BB962C8B-B14F-4D97-AF65-F5344CB8AC3E}">
        <p14:creationId xmlns:p14="http://schemas.microsoft.com/office/powerpoint/2010/main" val="314201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9CEF6F-E0CD-69B3-B81C-CD7782BF27F9}"/>
              </a:ext>
            </a:extLst>
          </p:cNvPr>
          <p:cNvPicPr>
            <a:picLocks noChangeAspect="1"/>
          </p:cNvPicPr>
          <p:nvPr/>
        </p:nvPicPr>
        <p:blipFill>
          <a:blip r:embed="rId2"/>
          <a:stretch>
            <a:fillRect/>
          </a:stretch>
        </p:blipFill>
        <p:spPr>
          <a:xfrm>
            <a:off x="6095978" y="3428988"/>
            <a:ext cx="43" cy="23"/>
          </a:xfrm>
          <a:prstGeom prst="rect">
            <a:avLst/>
          </a:prstGeom>
        </p:spPr>
      </p:pic>
      <p:pic>
        <p:nvPicPr>
          <p:cNvPr id="6" name="Picture 5">
            <a:extLst>
              <a:ext uri="{FF2B5EF4-FFF2-40B4-BE49-F238E27FC236}">
                <a16:creationId xmlns:a16="http://schemas.microsoft.com/office/drawing/2014/main" id="{46BE3EC6-C41C-70F2-B2FC-F62F1E8EA25F}"/>
              </a:ext>
            </a:extLst>
          </p:cNvPr>
          <p:cNvPicPr>
            <a:picLocks noChangeAspect="1"/>
          </p:cNvPicPr>
          <p:nvPr/>
        </p:nvPicPr>
        <p:blipFill>
          <a:blip r:embed="rId3"/>
          <a:stretch>
            <a:fillRect/>
          </a:stretch>
        </p:blipFill>
        <p:spPr>
          <a:xfrm>
            <a:off x="4762" y="685801"/>
            <a:ext cx="12182475" cy="5621482"/>
          </a:xfrm>
          <a:prstGeom prst="rect">
            <a:avLst/>
          </a:prstGeom>
        </p:spPr>
      </p:pic>
    </p:spTree>
    <p:extLst>
      <p:ext uri="{BB962C8B-B14F-4D97-AF65-F5344CB8AC3E}">
        <p14:creationId xmlns:p14="http://schemas.microsoft.com/office/powerpoint/2010/main" val="111143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372902-ED25-0F06-4C7D-E2714F61A83E}"/>
              </a:ext>
            </a:extLst>
          </p:cNvPr>
          <p:cNvPicPr>
            <a:picLocks noChangeAspect="1"/>
          </p:cNvPicPr>
          <p:nvPr/>
        </p:nvPicPr>
        <p:blipFill>
          <a:blip r:embed="rId2"/>
          <a:stretch>
            <a:fillRect/>
          </a:stretch>
        </p:blipFill>
        <p:spPr>
          <a:xfrm>
            <a:off x="0" y="571500"/>
            <a:ext cx="12192000" cy="5725391"/>
          </a:xfrm>
          <a:prstGeom prst="rect">
            <a:avLst/>
          </a:prstGeom>
        </p:spPr>
      </p:pic>
    </p:spTree>
    <p:extLst>
      <p:ext uri="{BB962C8B-B14F-4D97-AF65-F5344CB8AC3E}">
        <p14:creationId xmlns:p14="http://schemas.microsoft.com/office/powerpoint/2010/main" val="684126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8656AC-9725-F33B-7C41-C8BC9B89E448}"/>
              </a:ext>
            </a:extLst>
          </p:cNvPr>
          <p:cNvPicPr>
            <a:picLocks noChangeAspect="1"/>
          </p:cNvPicPr>
          <p:nvPr/>
        </p:nvPicPr>
        <p:blipFill>
          <a:blip r:embed="rId2"/>
          <a:stretch>
            <a:fillRect/>
          </a:stretch>
        </p:blipFill>
        <p:spPr>
          <a:xfrm>
            <a:off x="0" y="540327"/>
            <a:ext cx="12192000" cy="5881256"/>
          </a:xfrm>
          <a:prstGeom prst="rect">
            <a:avLst/>
          </a:prstGeom>
        </p:spPr>
      </p:pic>
    </p:spTree>
    <p:extLst>
      <p:ext uri="{BB962C8B-B14F-4D97-AF65-F5344CB8AC3E}">
        <p14:creationId xmlns:p14="http://schemas.microsoft.com/office/powerpoint/2010/main" val="1558461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C5958-BC6A-A44F-87DA-9191676F5489}"/>
              </a:ext>
            </a:extLst>
          </p:cNvPr>
          <p:cNvPicPr>
            <a:picLocks noChangeAspect="1"/>
          </p:cNvPicPr>
          <p:nvPr/>
        </p:nvPicPr>
        <p:blipFill>
          <a:blip r:embed="rId2"/>
          <a:stretch>
            <a:fillRect/>
          </a:stretch>
        </p:blipFill>
        <p:spPr>
          <a:xfrm>
            <a:off x="0" y="581890"/>
            <a:ext cx="12192000" cy="5829301"/>
          </a:xfrm>
          <a:prstGeom prst="rect">
            <a:avLst/>
          </a:prstGeom>
        </p:spPr>
      </p:pic>
    </p:spTree>
    <p:extLst>
      <p:ext uri="{BB962C8B-B14F-4D97-AF65-F5344CB8AC3E}">
        <p14:creationId xmlns:p14="http://schemas.microsoft.com/office/powerpoint/2010/main" val="2157195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E87B3E-7E33-BE07-4BFF-221C5393C897}"/>
              </a:ext>
            </a:extLst>
          </p:cNvPr>
          <p:cNvPicPr>
            <a:picLocks noChangeAspect="1"/>
          </p:cNvPicPr>
          <p:nvPr/>
        </p:nvPicPr>
        <p:blipFill rotWithShape="1">
          <a:blip r:embed="rId2"/>
          <a:srcRect b="5808"/>
          <a:stretch/>
        </p:blipFill>
        <p:spPr>
          <a:xfrm>
            <a:off x="0" y="592282"/>
            <a:ext cx="12192000" cy="5787735"/>
          </a:xfrm>
          <a:prstGeom prst="rect">
            <a:avLst/>
          </a:prstGeom>
        </p:spPr>
      </p:pic>
    </p:spTree>
    <p:extLst>
      <p:ext uri="{BB962C8B-B14F-4D97-AF65-F5344CB8AC3E}">
        <p14:creationId xmlns:p14="http://schemas.microsoft.com/office/powerpoint/2010/main" val="1147900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0FC9A2A8-4EBD-4EFF-A4AD-284A97D19EB7}"/>
              </a:ext>
            </a:extLst>
          </p:cNvPr>
          <p:cNvSpPr txBox="1">
            <a:spLocks/>
          </p:cNvSpPr>
          <p:nvPr/>
        </p:nvSpPr>
        <p:spPr>
          <a:xfrm>
            <a:off x="292608" y="1658112"/>
            <a:ext cx="5498592" cy="4336288"/>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609585" lvl="1" indent="-380990" defTabSz="1219170">
              <a:buFont typeface="Arial" panose="020B0604020202020204" pitchFamily="34" charset="0"/>
              <a:buChar char="•"/>
            </a:pPr>
            <a:endParaRPr lang="en-US" sz="1867" kern="0"/>
          </a:p>
          <a:p>
            <a:pPr marL="609585" lvl="1" indent="-380990" defTabSz="1219170">
              <a:buFont typeface="Arial" panose="020B0604020202020204" pitchFamily="34" charset="0"/>
              <a:buChar char="•"/>
            </a:pPr>
            <a:endParaRPr lang="en-US" sz="1867" kern="0"/>
          </a:p>
          <a:p>
            <a:pPr lvl="1" indent="0" defTabSz="1219170">
              <a:buNone/>
            </a:pPr>
            <a:endParaRPr lang="en-US" sz="1867" kern="0"/>
          </a:p>
        </p:txBody>
      </p:sp>
      <p:sp>
        <p:nvSpPr>
          <p:cNvPr id="6" name="Text Placeholder 5">
            <a:extLst>
              <a:ext uri="{FF2B5EF4-FFF2-40B4-BE49-F238E27FC236}">
                <a16:creationId xmlns:a16="http://schemas.microsoft.com/office/drawing/2014/main" id="{80E01339-FCB1-4B80-BEE4-72CB78A593BE}"/>
              </a:ext>
            </a:extLst>
          </p:cNvPr>
          <p:cNvSpPr txBox="1">
            <a:spLocks/>
          </p:cNvSpPr>
          <p:nvPr/>
        </p:nvSpPr>
        <p:spPr>
          <a:xfrm>
            <a:off x="506930" y="863600"/>
            <a:ext cx="6753283" cy="5429018"/>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algn="just"/>
            <a:r>
              <a:rPr lang="en-GB" sz="1600" b="1" i="1">
                <a:solidFill>
                  <a:srgbClr val="161616"/>
                </a:solidFill>
                <a:latin typeface="IBM Plex Sans" panose="020B0503050203000203" pitchFamily="34" charset="0"/>
              </a:rPr>
              <a:t>aims to provide students with essential technical skills and training to </a:t>
            </a:r>
            <a:r>
              <a:rPr lang="en-GB" sz="1600" b="1" i="1" err="1">
                <a:solidFill>
                  <a:srgbClr val="161616"/>
                </a:solidFill>
                <a:latin typeface="IBM Plex Sans" panose="020B0503050203000203" pitchFamily="34" charset="0"/>
              </a:rPr>
              <a:t>enhancetheir</a:t>
            </a:r>
            <a:r>
              <a:rPr lang="en-GB" sz="1600" b="1" i="1">
                <a:solidFill>
                  <a:srgbClr val="161616"/>
                </a:solidFill>
                <a:latin typeface="IBM Plex Sans" panose="020B0503050203000203" pitchFamily="34" charset="0"/>
              </a:rPr>
              <a:t> employability and prepare them for the industry</a:t>
            </a:r>
            <a:r>
              <a:rPr lang="en-GB" sz="1600">
                <a:solidFill>
                  <a:srgbClr val="161616"/>
                </a:solidFill>
                <a:latin typeface="IBM Plex Sans" panose="020B0503050203000203" pitchFamily="34" charset="0"/>
              </a:rPr>
              <a:t>. The program offers a range of online courses and resources designed to develop both technical with hands-on project experience as well as professional skills</a:t>
            </a:r>
            <a:r>
              <a:rPr lang="en-US" sz="1600">
                <a:solidFill>
                  <a:srgbClr val="161616"/>
                </a:solidFill>
                <a:latin typeface="IBM Plex Sans" panose="020B0503050203000203" pitchFamily="34" charset="0"/>
              </a:rPr>
              <a:t>.</a:t>
            </a:r>
          </a:p>
          <a:p>
            <a:pPr algn="just"/>
            <a:r>
              <a:rPr lang="en-GB" sz="1600">
                <a:solidFill>
                  <a:srgbClr val="161616"/>
                </a:solidFill>
                <a:latin typeface="IBM Plex Sans" panose="020B0503050203000203" pitchFamily="34" charset="0"/>
              </a:rPr>
              <a:t>Key features of the SkillsBuild for College Program include:</a:t>
            </a:r>
          </a:p>
          <a:p>
            <a:pPr marL="342900" indent="-342900" algn="just">
              <a:buFont typeface="Arial" panose="020B0604020202020204" pitchFamily="34" charset="0"/>
              <a:buChar char="•"/>
            </a:pPr>
            <a:r>
              <a:rPr lang="en-GB" sz="1600" b="1" i="0">
                <a:effectLst/>
                <a:latin typeface="IBM Plex Sans" panose="020B0503050203000203" pitchFamily="34" charset="0"/>
              </a:rPr>
              <a:t>Courseware:</a:t>
            </a:r>
            <a:r>
              <a:rPr lang="en-GB" sz="1600" b="0" i="0">
                <a:effectLst/>
                <a:latin typeface="IBM Plex Sans" panose="020B0503050203000203" pitchFamily="34" charset="0"/>
              </a:rPr>
              <a:t> Access to courseware that offers the foundation for technology jobs of tomorrow, including emerging technologies, data science, cybersecurity, artificial intelligence and cloud computing</a:t>
            </a:r>
          </a:p>
          <a:p>
            <a:pPr marL="342900" indent="-342900" algn="just">
              <a:buFont typeface="Arial" panose="020B0604020202020204" pitchFamily="34" charset="0"/>
              <a:buChar char="•"/>
            </a:pPr>
            <a:r>
              <a:rPr lang="en-GB" sz="1600" b="1">
                <a:latin typeface="IBM Plex Sans" panose="020B0503050203000203" pitchFamily="34" charset="0"/>
              </a:rPr>
              <a:t>Access to IBM Cloud and Software: </a:t>
            </a:r>
            <a:r>
              <a:rPr lang="en-GB" sz="1600">
                <a:latin typeface="Söhne"/>
              </a:rPr>
              <a:t>Enhanced access to the IBM Cloud and select cloud-based resources, applications, and software's used in present day jobs</a:t>
            </a:r>
            <a:endParaRPr lang="en-GB" sz="1600" b="0" i="0">
              <a:effectLst/>
              <a:latin typeface="IBM Plex Sans" panose="020B0503050203000203" pitchFamily="34" charset="0"/>
            </a:endParaRPr>
          </a:p>
          <a:p>
            <a:pPr marL="342900" indent="-342900" algn="just">
              <a:buFont typeface="Arial" panose="020B0604020202020204" pitchFamily="34" charset="0"/>
              <a:buChar char="•"/>
            </a:pPr>
            <a:r>
              <a:rPr lang="en-GB" sz="1600" b="1">
                <a:latin typeface="IBM Plex Sans" panose="020B0503050203000203" pitchFamily="34" charset="0"/>
              </a:rPr>
              <a:t>Hands-on Projects: </a:t>
            </a:r>
            <a:r>
              <a:rPr lang="en-GB" sz="1600">
                <a:latin typeface="IBM Plex Sans" panose="020B0503050203000203" pitchFamily="34" charset="0"/>
              </a:rPr>
              <a:t>The program includes practical assignments and projects that enable students to apply their knowledge and gain hands-on experience in real-world scenarios.</a:t>
            </a:r>
          </a:p>
          <a:p>
            <a:pPr marL="342900" indent="-342900" algn="just">
              <a:buFont typeface="Arial" panose="020B0604020202020204" pitchFamily="34" charset="0"/>
              <a:buChar char="•"/>
            </a:pPr>
            <a:r>
              <a:rPr lang="en-GB" sz="1600" b="1" i="0">
                <a:effectLst/>
                <a:latin typeface="IBM Plex Sans" panose="020B0503050203000203" pitchFamily="34" charset="0"/>
              </a:rPr>
              <a:t>Badges and Certifications:</a:t>
            </a:r>
            <a:r>
              <a:rPr lang="en-GB" sz="1600" b="0" i="0">
                <a:effectLst/>
                <a:latin typeface="IBM Plex Sans" panose="020B0503050203000203" pitchFamily="34" charset="0"/>
              </a:rPr>
              <a:t> Upon successful completion of courses, students earn digital badges and certifications from IBM, validating their skills and accomplishment</a:t>
            </a:r>
            <a:endParaRPr lang="en-GB" sz="1600" b="1">
              <a:latin typeface="IBM Plex Sans" panose="020B0503050203000203" pitchFamily="34" charset="0"/>
            </a:endParaRPr>
          </a:p>
        </p:txBody>
      </p:sp>
      <p:sp>
        <p:nvSpPr>
          <p:cNvPr id="9" name="TextBox 8">
            <a:extLst>
              <a:ext uri="{FF2B5EF4-FFF2-40B4-BE49-F238E27FC236}">
                <a16:creationId xmlns:a16="http://schemas.microsoft.com/office/drawing/2014/main" id="{54FCC592-B772-659D-50E8-C9B30A48DC45}"/>
              </a:ext>
            </a:extLst>
          </p:cNvPr>
          <p:cNvSpPr txBox="1"/>
          <p:nvPr/>
        </p:nvSpPr>
        <p:spPr>
          <a:xfrm>
            <a:off x="7266519" y="4582218"/>
            <a:ext cx="5076011" cy="300082"/>
          </a:xfrm>
          <a:prstGeom prst="rect">
            <a:avLst/>
          </a:prstGeom>
          <a:noFill/>
        </p:spPr>
        <p:txBody>
          <a:bodyPr wrap="square">
            <a:spAutoFit/>
          </a:bodyPr>
          <a:lstStyle/>
          <a:p>
            <a:pPr algn="ctr"/>
            <a:r>
              <a:rPr lang="en-IN">
                <a:solidFill>
                  <a:schemeClr val="accent2"/>
                </a:solidFill>
              </a:rPr>
              <a:t>https://www.ibm.com/academic/home</a:t>
            </a:r>
          </a:p>
        </p:txBody>
      </p:sp>
      <p:pic>
        <p:nvPicPr>
          <p:cNvPr id="10" name="Picture 9" descr="A picture containing screenshot, computer, text, design&#10;&#10;Description automatically generated">
            <a:extLst>
              <a:ext uri="{FF2B5EF4-FFF2-40B4-BE49-F238E27FC236}">
                <a16:creationId xmlns:a16="http://schemas.microsoft.com/office/drawing/2014/main" id="{9ECE3D7F-62CF-0EDC-EA09-360CC26B2F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59125" y="2300290"/>
            <a:ext cx="3925945" cy="2257419"/>
          </a:xfrm>
          <a:prstGeom prst="rect">
            <a:avLst/>
          </a:prstGeom>
          <a:effectLst>
            <a:outerShdw blurRad="50800" dist="38100" algn="l" rotWithShape="0">
              <a:prstClr val="black">
                <a:alpha val="40000"/>
              </a:prstClr>
            </a:outerShdw>
          </a:effectLst>
        </p:spPr>
      </p:pic>
      <p:pic>
        <p:nvPicPr>
          <p:cNvPr id="11" name="Picture 10">
            <a:extLst>
              <a:ext uri="{FF2B5EF4-FFF2-40B4-BE49-F238E27FC236}">
                <a16:creationId xmlns:a16="http://schemas.microsoft.com/office/drawing/2014/main" id="{EA98244E-FF25-9647-7D9F-7FC36962827D}"/>
              </a:ext>
            </a:extLst>
          </p:cNvPr>
          <p:cNvPicPr>
            <a:picLocks noChangeAspect="1"/>
          </p:cNvPicPr>
          <p:nvPr/>
        </p:nvPicPr>
        <p:blipFill>
          <a:blip r:embed="rId5"/>
          <a:stretch>
            <a:fillRect/>
          </a:stretch>
        </p:blipFill>
        <p:spPr>
          <a:xfrm>
            <a:off x="8241942" y="2434225"/>
            <a:ext cx="2963119" cy="1858736"/>
          </a:xfrm>
          <a:prstGeom prst="rect">
            <a:avLst/>
          </a:prstGeom>
        </p:spPr>
      </p:pic>
    </p:spTree>
    <p:extLst>
      <p:ext uri="{BB962C8B-B14F-4D97-AF65-F5344CB8AC3E}">
        <p14:creationId xmlns:p14="http://schemas.microsoft.com/office/powerpoint/2010/main" val="173909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8998F7-7F38-39A5-4BDE-EE7EB0A0DC6C}"/>
              </a:ext>
            </a:extLst>
          </p:cNvPr>
          <p:cNvPicPr>
            <a:picLocks noChangeAspect="1"/>
          </p:cNvPicPr>
          <p:nvPr/>
        </p:nvPicPr>
        <p:blipFill>
          <a:blip r:embed="rId2"/>
          <a:stretch>
            <a:fillRect/>
          </a:stretch>
        </p:blipFill>
        <p:spPr>
          <a:xfrm>
            <a:off x="0" y="685800"/>
            <a:ext cx="12192000" cy="5372100"/>
          </a:xfrm>
          <a:prstGeom prst="rect">
            <a:avLst/>
          </a:prstGeom>
        </p:spPr>
      </p:pic>
    </p:spTree>
    <p:extLst>
      <p:ext uri="{BB962C8B-B14F-4D97-AF65-F5344CB8AC3E}">
        <p14:creationId xmlns:p14="http://schemas.microsoft.com/office/powerpoint/2010/main" val="2541304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736023-8044-C00C-A880-7526712B1691}"/>
              </a:ext>
            </a:extLst>
          </p:cNvPr>
          <p:cNvPicPr>
            <a:picLocks noChangeAspect="1"/>
          </p:cNvPicPr>
          <p:nvPr/>
        </p:nvPicPr>
        <p:blipFill rotWithShape="1">
          <a:blip r:embed="rId2"/>
          <a:srcRect b="14262"/>
          <a:stretch/>
        </p:blipFill>
        <p:spPr>
          <a:xfrm>
            <a:off x="0" y="665018"/>
            <a:ext cx="12191999" cy="5590309"/>
          </a:xfrm>
          <a:prstGeom prst="rect">
            <a:avLst/>
          </a:prstGeom>
        </p:spPr>
      </p:pic>
    </p:spTree>
    <p:extLst>
      <p:ext uri="{BB962C8B-B14F-4D97-AF65-F5344CB8AC3E}">
        <p14:creationId xmlns:p14="http://schemas.microsoft.com/office/powerpoint/2010/main" val="723470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EB602A7-AAF3-182A-5928-C17B8BA2B5E6}"/>
              </a:ext>
            </a:extLst>
          </p:cNvPr>
          <p:cNvPicPr>
            <a:picLocks noChangeAspect="1"/>
          </p:cNvPicPr>
          <p:nvPr/>
        </p:nvPicPr>
        <p:blipFill>
          <a:blip r:embed="rId2"/>
          <a:stretch>
            <a:fillRect/>
          </a:stretch>
        </p:blipFill>
        <p:spPr>
          <a:xfrm>
            <a:off x="0" y="665018"/>
            <a:ext cx="12192000" cy="5714176"/>
          </a:xfrm>
          <a:prstGeom prst="rect">
            <a:avLst/>
          </a:prstGeom>
        </p:spPr>
      </p:pic>
    </p:spTree>
    <p:extLst>
      <p:ext uri="{BB962C8B-B14F-4D97-AF65-F5344CB8AC3E}">
        <p14:creationId xmlns:p14="http://schemas.microsoft.com/office/powerpoint/2010/main" val="3258124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C53F0-10C0-CD72-FD52-F3B930FE0A3C}"/>
              </a:ext>
            </a:extLst>
          </p:cNvPr>
          <p:cNvPicPr>
            <a:picLocks noChangeAspect="1"/>
          </p:cNvPicPr>
          <p:nvPr/>
        </p:nvPicPr>
        <p:blipFill>
          <a:blip r:embed="rId2"/>
          <a:stretch>
            <a:fillRect/>
          </a:stretch>
        </p:blipFill>
        <p:spPr>
          <a:xfrm>
            <a:off x="0" y="675409"/>
            <a:ext cx="12192000" cy="5569527"/>
          </a:xfrm>
          <a:prstGeom prst="rect">
            <a:avLst/>
          </a:prstGeom>
        </p:spPr>
      </p:pic>
    </p:spTree>
    <p:extLst>
      <p:ext uri="{BB962C8B-B14F-4D97-AF65-F5344CB8AC3E}">
        <p14:creationId xmlns:p14="http://schemas.microsoft.com/office/powerpoint/2010/main" val="1197509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EC51F-4986-0166-2992-FAE49422B1A1}"/>
              </a:ext>
            </a:extLst>
          </p:cNvPr>
          <p:cNvPicPr>
            <a:picLocks noChangeAspect="1"/>
          </p:cNvPicPr>
          <p:nvPr/>
        </p:nvPicPr>
        <p:blipFill>
          <a:blip r:embed="rId2"/>
          <a:stretch>
            <a:fillRect/>
          </a:stretch>
        </p:blipFill>
        <p:spPr>
          <a:xfrm>
            <a:off x="218210" y="633845"/>
            <a:ext cx="11668990" cy="5652656"/>
          </a:xfrm>
          <a:prstGeom prst="rect">
            <a:avLst/>
          </a:prstGeom>
        </p:spPr>
      </p:pic>
    </p:spTree>
    <p:extLst>
      <p:ext uri="{BB962C8B-B14F-4D97-AF65-F5344CB8AC3E}">
        <p14:creationId xmlns:p14="http://schemas.microsoft.com/office/powerpoint/2010/main" val="1424078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E3B4E-D588-4DA3-F3BD-0F6DC29C1BBF}"/>
              </a:ext>
            </a:extLst>
          </p:cNvPr>
          <p:cNvPicPr>
            <a:picLocks noChangeAspect="1"/>
          </p:cNvPicPr>
          <p:nvPr/>
        </p:nvPicPr>
        <p:blipFill>
          <a:blip r:embed="rId2"/>
          <a:stretch>
            <a:fillRect/>
          </a:stretch>
        </p:blipFill>
        <p:spPr>
          <a:xfrm>
            <a:off x="0" y="654628"/>
            <a:ext cx="12192000" cy="5631872"/>
          </a:xfrm>
          <a:prstGeom prst="rect">
            <a:avLst/>
          </a:prstGeom>
        </p:spPr>
      </p:pic>
      <p:sp>
        <p:nvSpPr>
          <p:cNvPr id="13" name="TextBox 12">
            <a:extLst>
              <a:ext uri="{FF2B5EF4-FFF2-40B4-BE49-F238E27FC236}">
                <a16:creationId xmlns:a16="http://schemas.microsoft.com/office/drawing/2014/main" id="{95E987D2-4064-3BA7-6BA2-9A8EB7DF66B2}"/>
              </a:ext>
            </a:extLst>
          </p:cNvPr>
          <p:cNvSpPr txBox="1"/>
          <p:nvPr/>
        </p:nvSpPr>
        <p:spPr>
          <a:xfrm>
            <a:off x="72736" y="5917168"/>
            <a:ext cx="6398202" cy="369332"/>
          </a:xfrm>
          <a:prstGeom prst="rect">
            <a:avLst/>
          </a:prstGeom>
          <a:noFill/>
        </p:spPr>
        <p:txBody>
          <a:bodyPr wrap="square">
            <a:spAutoFit/>
          </a:bodyPr>
          <a:lstStyle/>
          <a:p>
            <a:r>
              <a:rPr lang="en-US" sz="1800">
                <a:solidFill>
                  <a:schemeClr val="bg1"/>
                </a:solidFill>
              </a:rPr>
              <a:t>Open Email and click on Accept Badge</a:t>
            </a:r>
            <a:endParaRPr lang="en-IN" sz="1800">
              <a:solidFill>
                <a:schemeClr val="bg1"/>
              </a:solidFill>
            </a:endParaRPr>
          </a:p>
        </p:txBody>
      </p:sp>
    </p:spTree>
    <p:extLst>
      <p:ext uri="{BB962C8B-B14F-4D97-AF65-F5344CB8AC3E}">
        <p14:creationId xmlns:p14="http://schemas.microsoft.com/office/powerpoint/2010/main" val="2101502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6733" y="4659869"/>
            <a:ext cx="7330440" cy="523220"/>
          </a:xfrm>
          <a:prstGeom prst="rect">
            <a:avLst/>
          </a:prstGeom>
          <a:noFill/>
        </p:spPr>
        <p:txBody>
          <a:bodyPr wrap="square" rtlCol="0">
            <a:spAutoFit/>
          </a:bodyPr>
          <a:lstStyle/>
          <a:p>
            <a:r>
              <a:rPr lang="en-US" sz="2800">
                <a:solidFill>
                  <a:schemeClr val="bg1"/>
                </a:solidFill>
              </a:rPr>
              <a:t>Open Email and click on Accept Badge</a:t>
            </a:r>
            <a:endParaRPr lang="en-IN" sz="2800">
              <a:solidFill>
                <a:schemeClr val="bg1"/>
              </a:solidFill>
            </a:endParaRPr>
          </a:p>
        </p:txBody>
      </p:sp>
      <p:pic>
        <p:nvPicPr>
          <p:cNvPr id="5" name="Picture 4">
            <a:extLst>
              <a:ext uri="{FF2B5EF4-FFF2-40B4-BE49-F238E27FC236}">
                <a16:creationId xmlns:a16="http://schemas.microsoft.com/office/drawing/2014/main" id="{7CC87463-E61D-B81F-87C7-A4413B6B5F4A}"/>
              </a:ext>
            </a:extLst>
          </p:cNvPr>
          <p:cNvPicPr>
            <a:picLocks noChangeAspect="1"/>
          </p:cNvPicPr>
          <p:nvPr/>
        </p:nvPicPr>
        <p:blipFill rotWithShape="1">
          <a:blip r:embed="rId2"/>
          <a:srcRect t="6251"/>
          <a:stretch/>
        </p:blipFill>
        <p:spPr>
          <a:xfrm>
            <a:off x="0" y="602672"/>
            <a:ext cx="12192000" cy="5829301"/>
          </a:xfrm>
          <a:prstGeom prst="rect">
            <a:avLst/>
          </a:prstGeom>
        </p:spPr>
      </p:pic>
      <p:sp>
        <p:nvSpPr>
          <p:cNvPr id="7" name="TextBox 6">
            <a:extLst>
              <a:ext uri="{FF2B5EF4-FFF2-40B4-BE49-F238E27FC236}">
                <a16:creationId xmlns:a16="http://schemas.microsoft.com/office/drawing/2014/main" id="{96124711-EA9F-4718-7AA8-1643F504158A}"/>
              </a:ext>
            </a:extLst>
          </p:cNvPr>
          <p:cNvSpPr txBox="1"/>
          <p:nvPr/>
        </p:nvSpPr>
        <p:spPr>
          <a:xfrm>
            <a:off x="355888" y="6011614"/>
            <a:ext cx="8538729" cy="369332"/>
          </a:xfrm>
          <a:prstGeom prst="rect">
            <a:avLst/>
          </a:prstGeom>
          <a:noFill/>
        </p:spPr>
        <p:txBody>
          <a:bodyPr wrap="square">
            <a:spAutoFit/>
          </a:bodyPr>
          <a:lstStyle/>
          <a:p>
            <a:r>
              <a:rPr lang="en-US" sz="1800" b="1">
                <a:solidFill>
                  <a:schemeClr val="bg1"/>
                </a:solidFill>
              </a:rPr>
              <a:t>If you have </a:t>
            </a:r>
            <a:r>
              <a:rPr lang="en-US" sz="1800" b="1" err="1">
                <a:solidFill>
                  <a:schemeClr val="bg1"/>
                </a:solidFill>
              </a:rPr>
              <a:t>credly</a:t>
            </a:r>
            <a:r>
              <a:rPr lang="en-US" sz="1800" b="1">
                <a:solidFill>
                  <a:schemeClr val="bg1"/>
                </a:solidFill>
              </a:rPr>
              <a:t> account click on login else click to create an account</a:t>
            </a:r>
            <a:endParaRPr lang="en-IN" sz="1800" b="1">
              <a:solidFill>
                <a:schemeClr val="bg1"/>
              </a:solidFill>
            </a:endParaRPr>
          </a:p>
        </p:txBody>
      </p:sp>
    </p:spTree>
    <p:extLst>
      <p:ext uri="{BB962C8B-B14F-4D97-AF65-F5344CB8AC3E}">
        <p14:creationId xmlns:p14="http://schemas.microsoft.com/office/powerpoint/2010/main" val="1655344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B28C7-5981-6A58-4792-06323CDAA912}"/>
              </a:ext>
            </a:extLst>
          </p:cNvPr>
          <p:cNvPicPr>
            <a:picLocks noChangeAspect="1"/>
          </p:cNvPicPr>
          <p:nvPr/>
        </p:nvPicPr>
        <p:blipFill>
          <a:blip r:embed="rId2"/>
          <a:stretch>
            <a:fillRect/>
          </a:stretch>
        </p:blipFill>
        <p:spPr>
          <a:xfrm>
            <a:off x="114300" y="592282"/>
            <a:ext cx="12192000" cy="5754166"/>
          </a:xfrm>
          <a:prstGeom prst="rect">
            <a:avLst/>
          </a:prstGeom>
        </p:spPr>
      </p:pic>
      <p:sp>
        <p:nvSpPr>
          <p:cNvPr id="6" name="TextBox 5">
            <a:extLst>
              <a:ext uri="{FF2B5EF4-FFF2-40B4-BE49-F238E27FC236}">
                <a16:creationId xmlns:a16="http://schemas.microsoft.com/office/drawing/2014/main" id="{C35331FE-7587-CE40-57F9-96B9A6DE29DE}"/>
              </a:ext>
            </a:extLst>
          </p:cNvPr>
          <p:cNvSpPr txBox="1"/>
          <p:nvPr/>
        </p:nvSpPr>
        <p:spPr>
          <a:xfrm>
            <a:off x="220807" y="5963050"/>
            <a:ext cx="6177394" cy="369332"/>
          </a:xfrm>
          <a:prstGeom prst="rect">
            <a:avLst/>
          </a:prstGeom>
          <a:noFill/>
        </p:spPr>
        <p:txBody>
          <a:bodyPr wrap="square">
            <a:spAutoFit/>
          </a:bodyPr>
          <a:lstStyle/>
          <a:p>
            <a:r>
              <a:rPr lang="en-US" sz="1800" b="1">
                <a:solidFill>
                  <a:schemeClr val="bg1"/>
                </a:solidFill>
              </a:rPr>
              <a:t>Once entered all  the details click create account button</a:t>
            </a:r>
            <a:endParaRPr lang="en-IN" sz="1800" b="1">
              <a:solidFill>
                <a:schemeClr val="bg1"/>
              </a:solidFill>
            </a:endParaRPr>
          </a:p>
        </p:txBody>
      </p:sp>
    </p:spTree>
    <p:extLst>
      <p:ext uri="{BB962C8B-B14F-4D97-AF65-F5344CB8AC3E}">
        <p14:creationId xmlns:p14="http://schemas.microsoft.com/office/powerpoint/2010/main" val="1628487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515"/>
          <a:stretch/>
        </p:blipFill>
        <p:spPr bwMode="auto">
          <a:xfrm>
            <a:off x="0" y="685801"/>
            <a:ext cx="12192000" cy="570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5985435"/>
            <a:ext cx="8900160" cy="400110"/>
          </a:xfrm>
          <a:prstGeom prst="rect">
            <a:avLst/>
          </a:prstGeom>
          <a:noFill/>
        </p:spPr>
        <p:txBody>
          <a:bodyPr wrap="square" rtlCol="0">
            <a:spAutoFit/>
          </a:bodyPr>
          <a:lstStyle/>
          <a:p>
            <a:r>
              <a:rPr lang="en-US" sz="2000" b="1">
                <a:solidFill>
                  <a:schemeClr val="bg1"/>
                </a:solidFill>
              </a:rPr>
              <a:t>Check your mail to confirm the setting up your account</a:t>
            </a:r>
            <a:endParaRPr lang="en-IN" sz="2000" b="1">
              <a:solidFill>
                <a:schemeClr val="bg1"/>
              </a:solidFill>
            </a:endParaRPr>
          </a:p>
        </p:txBody>
      </p:sp>
    </p:spTree>
    <p:extLst>
      <p:ext uri="{BB962C8B-B14F-4D97-AF65-F5344CB8AC3E}">
        <p14:creationId xmlns:p14="http://schemas.microsoft.com/office/powerpoint/2010/main" val="3517520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B8B1D-18FA-8AD9-C6BC-D38930705ABE}"/>
              </a:ext>
            </a:extLst>
          </p:cNvPr>
          <p:cNvPicPr>
            <a:picLocks noChangeAspect="1"/>
          </p:cNvPicPr>
          <p:nvPr/>
        </p:nvPicPr>
        <p:blipFill>
          <a:blip r:embed="rId2"/>
          <a:stretch>
            <a:fillRect/>
          </a:stretch>
        </p:blipFill>
        <p:spPr>
          <a:xfrm>
            <a:off x="0" y="590550"/>
            <a:ext cx="12192000" cy="5676900"/>
          </a:xfrm>
          <a:prstGeom prst="rect">
            <a:avLst/>
          </a:prstGeom>
        </p:spPr>
      </p:pic>
    </p:spTree>
    <p:extLst>
      <p:ext uri="{BB962C8B-B14F-4D97-AF65-F5344CB8AC3E}">
        <p14:creationId xmlns:p14="http://schemas.microsoft.com/office/powerpoint/2010/main" val="202636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6EF0-1710-723F-D4E1-C8D67A910490}"/>
              </a:ext>
            </a:extLst>
          </p:cNvPr>
          <p:cNvSpPr>
            <a:spLocks noGrp="1"/>
          </p:cNvSpPr>
          <p:nvPr>
            <p:ph type="title"/>
          </p:nvPr>
        </p:nvSpPr>
        <p:spPr>
          <a:xfrm>
            <a:off x="767857" y="933451"/>
            <a:ext cx="3031852" cy="531668"/>
          </a:xfrm>
        </p:spPr>
        <p:txBody>
          <a:bodyPr/>
          <a:lstStyle/>
          <a:p>
            <a:r>
              <a:rPr lang="en-IN"/>
              <a:t>WhatsApp Group</a:t>
            </a:r>
          </a:p>
        </p:txBody>
      </p:sp>
      <p:pic>
        <p:nvPicPr>
          <p:cNvPr id="6" name="Content Placeholder 5">
            <a:extLst>
              <a:ext uri="{FF2B5EF4-FFF2-40B4-BE49-F238E27FC236}">
                <a16:creationId xmlns:a16="http://schemas.microsoft.com/office/drawing/2014/main" id="{7B804310-3004-DD28-73FA-BBC3B5DE2BFF}"/>
              </a:ext>
            </a:extLst>
          </p:cNvPr>
          <p:cNvPicPr>
            <a:picLocks noGrp="1" noChangeAspect="1"/>
          </p:cNvPicPr>
          <p:nvPr>
            <p:ph idx="1"/>
          </p:nvPr>
        </p:nvPicPr>
        <p:blipFill rotWithShape="1">
          <a:blip r:embed="rId3"/>
          <a:srcRect l="23363" t="37187" r="23991" b="38495"/>
          <a:stretch/>
        </p:blipFill>
        <p:spPr>
          <a:xfrm>
            <a:off x="5331040" y="665921"/>
            <a:ext cx="6122505" cy="5526157"/>
          </a:xfrm>
        </p:spPr>
      </p:pic>
    </p:spTree>
    <p:extLst>
      <p:ext uri="{BB962C8B-B14F-4D97-AF65-F5344CB8AC3E}">
        <p14:creationId xmlns:p14="http://schemas.microsoft.com/office/powerpoint/2010/main" val="961185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AFF5D-E69E-84E8-A936-38F08B39B57F}"/>
              </a:ext>
            </a:extLst>
          </p:cNvPr>
          <p:cNvPicPr>
            <a:picLocks noChangeAspect="1"/>
          </p:cNvPicPr>
          <p:nvPr/>
        </p:nvPicPr>
        <p:blipFill>
          <a:blip r:embed="rId2"/>
          <a:stretch>
            <a:fillRect/>
          </a:stretch>
        </p:blipFill>
        <p:spPr>
          <a:xfrm>
            <a:off x="0" y="654628"/>
            <a:ext cx="12192000" cy="5850082"/>
          </a:xfrm>
          <a:prstGeom prst="rect">
            <a:avLst/>
          </a:prstGeom>
        </p:spPr>
      </p:pic>
    </p:spTree>
    <p:extLst>
      <p:ext uri="{BB962C8B-B14F-4D97-AF65-F5344CB8AC3E}">
        <p14:creationId xmlns:p14="http://schemas.microsoft.com/office/powerpoint/2010/main" val="1719963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96B15-8E09-CA4F-4B93-2C6654C2C7F6}"/>
              </a:ext>
            </a:extLst>
          </p:cNvPr>
          <p:cNvPicPr>
            <a:picLocks noChangeAspect="1"/>
          </p:cNvPicPr>
          <p:nvPr/>
        </p:nvPicPr>
        <p:blipFill>
          <a:blip r:embed="rId2"/>
          <a:stretch>
            <a:fillRect/>
          </a:stretch>
        </p:blipFill>
        <p:spPr>
          <a:xfrm>
            <a:off x="176645" y="675409"/>
            <a:ext cx="11783291" cy="5683828"/>
          </a:xfrm>
          <a:prstGeom prst="rect">
            <a:avLst/>
          </a:prstGeom>
        </p:spPr>
      </p:pic>
    </p:spTree>
    <p:extLst>
      <p:ext uri="{BB962C8B-B14F-4D97-AF65-F5344CB8AC3E}">
        <p14:creationId xmlns:p14="http://schemas.microsoft.com/office/powerpoint/2010/main" val="3734128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E4164-5272-1233-9A06-CB500D595964}"/>
              </a:ext>
            </a:extLst>
          </p:cNvPr>
          <p:cNvPicPr>
            <a:picLocks noChangeAspect="1"/>
          </p:cNvPicPr>
          <p:nvPr/>
        </p:nvPicPr>
        <p:blipFill rotWithShape="1">
          <a:blip r:embed="rId2"/>
          <a:srcRect t="7637"/>
          <a:stretch/>
        </p:blipFill>
        <p:spPr>
          <a:xfrm>
            <a:off x="0" y="623455"/>
            <a:ext cx="12192000" cy="5808517"/>
          </a:xfrm>
          <a:prstGeom prst="rect">
            <a:avLst/>
          </a:prstGeom>
        </p:spPr>
      </p:pic>
    </p:spTree>
    <p:extLst>
      <p:ext uri="{BB962C8B-B14F-4D97-AF65-F5344CB8AC3E}">
        <p14:creationId xmlns:p14="http://schemas.microsoft.com/office/powerpoint/2010/main" val="1130911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B87E0-6092-F4D7-A1AF-58EB4AF0DC8B}"/>
              </a:ext>
            </a:extLst>
          </p:cNvPr>
          <p:cNvPicPr>
            <a:picLocks noChangeAspect="1"/>
          </p:cNvPicPr>
          <p:nvPr/>
        </p:nvPicPr>
        <p:blipFill>
          <a:blip r:embed="rId2"/>
          <a:stretch>
            <a:fillRect/>
          </a:stretch>
        </p:blipFill>
        <p:spPr>
          <a:xfrm>
            <a:off x="0" y="623455"/>
            <a:ext cx="11939155" cy="5766954"/>
          </a:xfrm>
          <a:prstGeom prst="rect">
            <a:avLst/>
          </a:prstGeom>
        </p:spPr>
      </p:pic>
    </p:spTree>
    <p:extLst>
      <p:ext uri="{BB962C8B-B14F-4D97-AF65-F5344CB8AC3E}">
        <p14:creationId xmlns:p14="http://schemas.microsoft.com/office/powerpoint/2010/main" val="1217513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FE5D3C-5EE5-675C-5A85-F02F6F97C1F0}"/>
              </a:ext>
            </a:extLst>
          </p:cNvPr>
          <p:cNvPicPr>
            <a:picLocks noChangeAspect="1"/>
          </p:cNvPicPr>
          <p:nvPr/>
        </p:nvPicPr>
        <p:blipFill>
          <a:blip r:embed="rId2"/>
          <a:stretch>
            <a:fillRect/>
          </a:stretch>
        </p:blipFill>
        <p:spPr>
          <a:xfrm>
            <a:off x="-114300" y="561109"/>
            <a:ext cx="12306300" cy="5862134"/>
          </a:xfrm>
          <a:prstGeom prst="rect">
            <a:avLst/>
          </a:prstGeom>
        </p:spPr>
      </p:pic>
      <p:sp>
        <p:nvSpPr>
          <p:cNvPr id="6" name="TextBox 5">
            <a:extLst>
              <a:ext uri="{FF2B5EF4-FFF2-40B4-BE49-F238E27FC236}">
                <a16:creationId xmlns:a16="http://schemas.microsoft.com/office/drawing/2014/main" id="{7610893F-0C5D-8291-5541-D9675FDD2386}"/>
              </a:ext>
            </a:extLst>
          </p:cNvPr>
          <p:cNvSpPr txBox="1"/>
          <p:nvPr/>
        </p:nvSpPr>
        <p:spPr>
          <a:xfrm>
            <a:off x="-1" y="6100077"/>
            <a:ext cx="9154391" cy="369332"/>
          </a:xfrm>
          <a:prstGeom prst="rect">
            <a:avLst/>
          </a:prstGeom>
          <a:noFill/>
        </p:spPr>
        <p:txBody>
          <a:bodyPr wrap="square">
            <a:spAutoFit/>
          </a:bodyPr>
          <a:lstStyle/>
          <a:p>
            <a:r>
              <a:rPr lang="en-US" sz="1800" b="1">
                <a:solidFill>
                  <a:schemeClr val="bg1"/>
                </a:solidFill>
              </a:rPr>
              <a:t>Ones you click on download button it will come in your download section</a:t>
            </a:r>
            <a:endParaRPr lang="en-IN" sz="1800" b="1">
              <a:solidFill>
                <a:schemeClr val="bg1"/>
              </a:solidFill>
            </a:endParaRPr>
          </a:p>
        </p:txBody>
      </p:sp>
    </p:spTree>
    <p:extLst>
      <p:ext uri="{BB962C8B-B14F-4D97-AF65-F5344CB8AC3E}">
        <p14:creationId xmlns:p14="http://schemas.microsoft.com/office/powerpoint/2010/main" val="2971029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793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5E62-F5EA-9FBA-5AD2-69EA7E3B0BE7}"/>
              </a:ext>
            </a:extLst>
          </p:cNvPr>
          <p:cNvSpPr>
            <a:spLocks noGrp="1"/>
          </p:cNvSpPr>
          <p:nvPr>
            <p:ph type="title"/>
          </p:nvPr>
        </p:nvSpPr>
        <p:spPr>
          <a:xfrm>
            <a:off x="0" y="0"/>
            <a:ext cx="12192000" cy="6858000"/>
          </a:xfrm>
          <a:effectLst/>
        </p:spPr>
        <p:txBody>
          <a:bodyPr>
            <a:noAutofit/>
          </a:bodyPr>
          <a:lstStyle/>
          <a:p>
            <a:pPr algn="ctr">
              <a:lnSpc>
                <a:spcPct val="107000"/>
              </a:lnSpc>
              <a:spcAft>
                <a:spcPts val="800"/>
              </a:spcAft>
            </a:pPr>
            <a:r>
              <a:rPr lang="en-GB" sz="9600" b="1" kern="0" spc="-10">
                <a:blipFill dpi="0" rotWithShape="1">
                  <a:blip r:embed="rId2"/>
                  <a:srcRect/>
                  <a:tile tx="0" ty="0" sx="100000" sy="100000" flip="xy" algn="ctr"/>
                </a:blipFill>
                <a:effectLst/>
                <a:latin typeface="Montserrat" panose="00000500000000000000" pitchFamily="2" charset="0"/>
                <a:ea typeface="Times New Roman" panose="02020603050405020304" pitchFamily="18" charset="0"/>
                <a:cs typeface="Arial" panose="020B0604020202020204" pitchFamily="34" charset="0"/>
              </a:rPr>
              <a:t>How to Get Feature Code </a:t>
            </a:r>
            <a:br>
              <a:rPr lang="en-GB" sz="9600" kern="100">
                <a:blipFill dpi="0" rotWithShape="1">
                  <a:blip r:embed="rId2"/>
                  <a:srcRect/>
                  <a:tile tx="0" ty="0" sx="100000" sy="100000" flip="xy" algn="ctr"/>
                </a:blipFill>
                <a:effectLst/>
                <a:latin typeface="Calibri" panose="020F0502020204030204" pitchFamily="34" charset="0"/>
                <a:ea typeface="Calibri" panose="020F0502020204030204" pitchFamily="34" charset="0"/>
                <a:cs typeface="Mangal" panose="02040503050203030202" pitchFamily="18" charset="0"/>
              </a:rPr>
            </a:br>
            <a:r>
              <a:rPr lang="en-GB" sz="6000" b="1" kern="0" spc="-10">
                <a:blipFill dpi="0" rotWithShape="1">
                  <a:blip r:embed="rId2"/>
                  <a:srcRect/>
                  <a:tile tx="0" ty="0" sx="100000" sy="100000" flip="xy" algn="ctr"/>
                </a:blipFill>
                <a:effectLst/>
                <a:latin typeface="Arial" panose="020B0604020202020204" pitchFamily="34" charset="0"/>
                <a:ea typeface="Times New Roman" panose="02020603050405020304" pitchFamily="18" charset="0"/>
                <a:cs typeface="Mangal" panose="02040503050203030202" pitchFamily="18" charset="0"/>
              </a:rPr>
              <a:t>Estimated time:</a:t>
            </a:r>
            <a:r>
              <a:rPr lang="en-GB" sz="6000" b="1" kern="0" spc="-10">
                <a:blipFill dpi="0" rotWithShape="1">
                  <a:blip r:embed="rId2"/>
                  <a:srcRect/>
                  <a:tile tx="0" ty="0" sx="100000" sy="100000" flip="xy" algn="ctr"/>
                </a:blipFill>
                <a:latin typeface="Arial" panose="020B0604020202020204" pitchFamily="34" charset="0"/>
                <a:ea typeface="Times New Roman" panose="02020603050405020304" pitchFamily="18" charset="0"/>
                <a:cs typeface="Mangal" panose="02040503050203030202" pitchFamily="18" charset="0"/>
              </a:rPr>
              <a:t> </a:t>
            </a:r>
            <a:r>
              <a:rPr lang="en-GB" sz="6000" b="1" kern="0" spc="-10">
                <a:blipFill dpi="0" rotWithShape="1">
                  <a:blip r:embed="rId2"/>
                  <a:srcRect/>
                  <a:tile tx="0" ty="0" sx="100000" sy="100000" flip="xy" algn="ctr"/>
                </a:blipFill>
                <a:effectLst/>
                <a:latin typeface="Arial" panose="020B0604020202020204" pitchFamily="34" charset="0"/>
                <a:ea typeface="Times New Roman" panose="02020603050405020304" pitchFamily="18" charset="0"/>
                <a:cs typeface="Mangal" panose="02040503050203030202" pitchFamily="18" charset="0"/>
              </a:rPr>
              <a:t>5 – 10 minutes</a:t>
            </a:r>
            <a:endParaRPr lang="en-GB" sz="31000">
              <a:blipFill dpi="0" rotWithShape="1">
                <a:blip r:embed="rId2"/>
                <a:srcRect/>
                <a:tile tx="0" ty="0" sx="100000" sy="100000" flip="xy" algn="ctr"/>
              </a:blipFill>
            </a:endParaRPr>
          </a:p>
        </p:txBody>
      </p:sp>
    </p:spTree>
    <p:extLst>
      <p:ext uri="{BB962C8B-B14F-4D97-AF65-F5344CB8AC3E}">
        <p14:creationId xmlns:p14="http://schemas.microsoft.com/office/powerpoint/2010/main" val="3130138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AABD7A-A488-125C-8DBA-8EA65CD18B24}"/>
              </a:ext>
            </a:extLst>
          </p:cNvPr>
          <p:cNvPicPr>
            <a:picLocks noChangeAspect="1"/>
          </p:cNvPicPr>
          <p:nvPr/>
        </p:nvPicPr>
        <p:blipFill>
          <a:blip r:embed="rId2"/>
          <a:stretch>
            <a:fillRect/>
          </a:stretch>
        </p:blipFill>
        <p:spPr>
          <a:xfrm>
            <a:off x="0" y="675408"/>
            <a:ext cx="12191999" cy="5766955"/>
          </a:xfrm>
          <a:prstGeom prst="rect">
            <a:avLst/>
          </a:prstGeom>
        </p:spPr>
      </p:pic>
    </p:spTree>
    <p:extLst>
      <p:ext uri="{BB962C8B-B14F-4D97-AF65-F5344CB8AC3E}">
        <p14:creationId xmlns:p14="http://schemas.microsoft.com/office/powerpoint/2010/main" val="2415054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10D18-6F60-76AE-FE1F-CC5C24287665}"/>
              </a:ext>
            </a:extLst>
          </p:cNvPr>
          <p:cNvPicPr>
            <a:picLocks noChangeAspect="1"/>
          </p:cNvPicPr>
          <p:nvPr/>
        </p:nvPicPr>
        <p:blipFill>
          <a:blip r:embed="rId2"/>
          <a:stretch>
            <a:fillRect/>
          </a:stretch>
        </p:blipFill>
        <p:spPr>
          <a:xfrm>
            <a:off x="14287" y="423862"/>
            <a:ext cx="12163425" cy="6010275"/>
          </a:xfrm>
          <a:prstGeom prst="rect">
            <a:avLst/>
          </a:prstGeom>
        </p:spPr>
      </p:pic>
    </p:spTree>
    <p:extLst>
      <p:ext uri="{BB962C8B-B14F-4D97-AF65-F5344CB8AC3E}">
        <p14:creationId xmlns:p14="http://schemas.microsoft.com/office/powerpoint/2010/main" val="1050902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106680"/>
            <a:ext cx="12106275" cy="6751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272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6EF0-1710-723F-D4E1-C8D67A910490}"/>
              </a:ext>
            </a:extLst>
          </p:cNvPr>
          <p:cNvSpPr>
            <a:spLocks noGrp="1"/>
          </p:cNvSpPr>
          <p:nvPr>
            <p:ph type="title"/>
          </p:nvPr>
        </p:nvSpPr>
        <p:spPr>
          <a:xfrm>
            <a:off x="767857" y="933451"/>
            <a:ext cx="3031852" cy="531668"/>
          </a:xfrm>
        </p:spPr>
        <p:txBody>
          <a:bodyPr/>
          <a:lstStyle/>
          <a:p>
            <a:r>
              <a:rPr lang="en-IN"/>
              <a:t>Attendance Form</a:t>
            </a:r>
          </a:p>
        </p:txBody>
      </p:sp>
      <p:pic>
        <p:nvPicPr>
          <p:cNvPr id="6" name="Content Placeholder 5">
            <a:extLst>
              <a:ext uri="{FF2B5EF4-FFF2-40B4-BE49-F238E27FC236}">
                <a16:creationId xmlns:a16="http://schemas.microsoft.com/office/drawing/2014/main" id="{6C5DB5CC-7E77-0D6A-64E6-C12B6AEE3BCE}"/>
              </a:ext>
            </a:extLst>
          </p:cNvPr>
          <p:cNvPicPr>
            <a:picLocks noGrp="1" noChangeAspect="1"/>
          </p:cNvPicPr>
          <p:nvPr>
            <p:ph idx="1"/>
          </p:nvPr>
        </p:nvPicPr>
        <p:blipFill>
          <a:blip r:embed="rId3"/>
          <a:stretch>
            <a:fillRect/>
          </a:stretch>
        </p:blipFill>
        <p:spPr>
          <a:xfrm>
            <a:off x="5053792" y="622922"/>
            <a:ext cx="6000370" cy="5797756"/>
          </a:xfrm>
        </p:spPr>
      </p:pic>
    </p:spTree>
    <p:extLst>
      <p:ext uri="{BB962C8B-B14F-4D97-AF65-F5344CB8AC3E}">
        <p14:creationId xmlns:p14="http://schemas.microsoft.com/office/powerpoint/2010/main" val="32218655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 y="121920"/>
            <a:ext cx="12218670" cy="673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7774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D9883B-CBCA-11BE-4399-AA16557E8F07}"/>
              </a:ext>
            </a:extLst>
          </p:cNvPr>
          <p:cNvPicPr>
            <a:picLocks noChangeAspect="1"/>
          </p:cNvPicPr>
          <p:nvPr/>
        </p:nvPicPr>
        <p:blipFill>
          <a:blip r:embed="rId2"/>
          <a:stretch>
            <a:fillRect/>
          </a:stretch>
        </p:blipFill>
        <p:spPr>
          <a:xfrm>
            <a:off x="103909" y="561108"/>
            <a:ext cx="11991109" cy="5850083"/>
          </a:xfrm>
          <a:prstGeom prst="rect">
            <a:avLst/>
          </a:prstGeom>
        </p:spPr>
      </p:pic>
    </p:spTree>
    <p:extLst>
      <p:ext uri="{BB962C8B-B14F-4D97-AF65-F5344CB8AC3E}">
        <p14:creationId xmlns:p14="http://schemas.microsoft.com/office/powerpoint/2010/main" val="3358815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94866-D3B6-A0C1-1431-DBE5C02A34EE}"/>
              </a:ext>
            </a:extLst>
          </p:cNvPr>
          <p:cNvPicPr>
            <a:picLocks noChangeAspect="1"/>
          </p:cNvPicPr>
          <p:nvPr/>
        </p:nvPicPr>
        <p:blipFill>
          <a:blip r:embed="rId3"/>
          <a:stretch>
            <a:fillRect/>
          </a:stretch>
        </p:blipFill>
        <p:spPr>
          <a:xfrm>
            <a:off x="0" y="561109"/>
            <a:ext cx="12192000" cy="5704610"/>
          </a:xfrm>
          <a:prstGeom prst="rect">
            <a:avLst/>
          </a:prstGeom>
        </p:spPr>
      </p:pic>
    </p:spTree>
    <p:extLst>
      <p:ext uri="{BB962C8B-B14F-4D97-AF65-F5344CB8AC3E}">
        <p14:creationId xmlns:p14="http://schemas.microsoft.com/office/powerpoint/2010/main" val="2244684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5E0B-0F2E-6E9A-62FB-E00445464E43}"/>
              </a:ext>
            </a:extLst>
          </p:cNvPr>
          <p:cNvSpPr>
            <a:spLocks noGrp="1"/>
          </p:cNvSpPr>
          <p:nvPr>
            <p:ph type="title"/>
          </p:nvPr>
        </p:nvSpPr>
        <p:spPr/>
        <p:txBody>
          <a:bodyPr/>
          <a:lstStyle/>
          <a:p>
            <a:endParaRPr lang="en-IN"/>
          </a:p>
        </p:txBody>
      </p:sp>
      <p:graphicFrame>
        <p:nvGraphicFramePr>
          <p:cNvPr id="3" name="Object 2">
            <a:extLst>
              <a:ext uri="{FF2B5EF4-FFF2-40B4-BE49-F238E27FC236}">
                <a16:creationId xmlns:a16="http://schemas.microsoft.com/office/drawing/2014/main" id="{4BDA5C95-4753-D22F-2CEA-0FF4D2A5DEEE}"/>
              </a:ext>
            </a:extLst>
          </p:cNvPr>
          <p:cNvGraphicFramePr>
            <a:graphicFrameLocks noChangeAspect="1"/>
          </p:cNvGraphicFramePr>
          <p:nvPr>
            <p:extLst>
              <p:ext uri="{D42A27DB-BD31-4B8C-83A1-F6EECF244321}">
                <p14:modId xmlns:p14="http://schemas.microsoft.com/office/powerpoint/2010/main" val="981156984"/>
              </p:ext>
            </p:extLst>
          </p:nvPr>
        </p:nvGraphicFramePr>
        <p:xfrm>
          <a:off x="111125" y="717550"/>
          <a:ext cx="11969750" cy="5422900"/>
        </p:xfrm>
        <a:graphic>
          <a:graphicData uri="http://schemas.openxmlformats.org/presentationml/2006/ole">
            <mc:AlternateContent xmlns:mc="http://schemas.openxmlformats.org/markup-compatibility/2006">
              <mc:Choice xmlns:v="urn:schemas-microsoft-com:vml" Requires="v">
                <p:oleObj name="Bitmap Image" r:id="rId3" imgW="14287680" imgH="6492240" progId="Paint.Picture">
                  <p:embed/>
                </p:oleObj>
              </mc:Choice>
              <mc:Fallback>
                <p:oleObj name="Bitmap Image" r:id="rId3" imgW="14287680" imgH="6492240" progId="Paint.Picture">
                  <p:embed/>
                  <p:pic>
                    <p:nvPicPr>
                      <p:cNvPr id="3" name="Object 2">
                        <a:extLst>
                          <a:ext uri="{FF2B5EF4-FFF2-40B4-BE49-F238E27FC236}">
                            <a16:creationId xmlns:a16="http://schemas.microsoft.com/office/drawing/2014/main" id="{4BDA5C95-4753-D22F-2CEA-0FF4D2A5DEEE}"/>
                          </a:ext>
                        </a:extLst>
                      </p:cNvPr>
                      <p:cNvPicPr/>
                      <p:nvPr/>
                    </p:nvPicPr>
                    <p:blipFill>
                      <a:blip r:embed="rId4"/>
                      <a:stretch>
                        <a:fillRect/>
                      </a:stretch>
                    </p:blipFill>
                    <p:spPr>
                      <a:xfrm>
                        <a:off x="111125" y="717550"/>
                        <a:ext cx="11969750" cy="5422900"/>
                      </a:xfrm>
                      <a:prstGeom prst="rect">
                        <a:avLst/>
                      </a:prstGeom>
                    </p:spPr>
                  </p:pic>
                </p:oleObj>
              </mc:Fallback>
            </mc:AlternateContent>
          </a:graphicData>
        </a:graphic>
      </p:graphicFrame>
    </p:spTree>
    <p:extLst>
      <p:ext uri="{BB962C8B-B14F-4D97-AF65-F5344CB8AC3E}">
        <p14:creationId xmlns:p14="http://schemas.microsoft.com/office/powerpoint/2010/main" val="2904507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EECA10-7198-C639-CFD6-EA526E3DF209}"/>
              </a:ext>
            </a:extLst>
          </p:cNvPr>
          <p:cNvPicPr>
            <a:picLocks noChangeAspect="1"/>
          </p:cNvPicPr>
          <p:nvPr/>
        </p:nvPicPr>
        <p:blipFill>
          <a:blip r:embed="rId2"/>
          <a:stretch>
            <a:fillRect/>
          </a:stretch>
        </p:blipFill>
        <p:spPr>
          <a:xfrm>
            <a:off x="0" y="731350"/>
            <a:ext cx="12192000" cy="5600700"/>
          </a:xfrm>
          <a:prstGeom prst="rect">
            <a:avLst/>
          </a:prstGeom>
        </p:spPr>
      </p:pic>
    </p:spTree>
    <p:extLst>
      <p:ext uri="{BB962C8B-B14F-4D97-AF65-F5344CB8AC3E}">
        <p14:creationId xmlns:p14="http://schemas.microsoft.com/office/powerpoint/2010/main" val="7833454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9EC206-307A-F794-975F-B3F548709EAD}"/>
              </a:ext>
            </a:extLst>
          </p:cNvPr>
          <p:cNvPicPr>
            <a:picLocks noChangeAspect="1"/>
          </p:cNvPicPr>
          <p:nvPr/>
        </p:nvPicPr>
        <p:blipFill>
          <a:blip r:embed="rId2"/>
          <a:stretch>
            <a:fillRect/>
          </a:stretch>
        </p:blipFill>
        <p:spPr>
          <a:xfrm>
            <a:off x="0" y="495341"/>
            <a:ext cx="12192000" cy="5867318"/>
          </a:xfrm>
          <a:prstGeom prst="rect">
            <a:avLst/>
          </a:prstGeom>
        </p:spPr>
      </p:pic>
    </p:spTree>
    <p:extLst>
      <p:ext uri="{BB962C8B-B14F-4D97-AF65-F5344CB8AC3E}">
        <p14:creationId xmlns:p14="http://schemas.microsoft.com/office/powerpoint/2010/main" val="27020551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E7059B-1800-9CC3-D6BD-0AB756F9E332}"/>
              </a:ext>
            </a:extLst>
          </p:cNvPr>
          <p:cNvPicPr>
            <a:picLocks noChangeAspect="1"/>
          </p:cNvPicPr>
          <p:nvPr/>
        </p:nvPicPr>
        <p:blipFill>
          <a:blip r:embed="rId2"/>
          <a:stretch>
            <a:fillRect/>
          </a:stretch>
        </p:blipFill>
        <p:spPr>
          <a:xfrm>
            <a:off x="0" y="613064"/>
            <a:ext cx="12192000" cy="5673436"/>
          </a:xfrm>
          <a:prstGeom prst="rect">
            <a:avLst/>
          </a:prstGeom>
        </p:spPr>
      </p:pic>
    </p:spTree>
    <p:extLst>
      <p:ext uri="{BB962C8B-B14F-4D97-AF65-F5344CB8AC3E}">
        <p14:creationId xmlns:p14="http://schemas.microsoft.com/office/powerpoint/2010/main" val="3606287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681038"/>
            <a:ext cx="1125855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8360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5E62-F5EA-9FBA-5AD2-69EA7E3B0BE7}"/>
              </a:ext>
            </a:extLst>
          </p:cNvPr>
          <p:cNvSpPr>
            <a:spLocks noGrp="1"/>
          </p:cNvSpPr>
          <p:nvPr>
            <p:ph type="title"/>
          </p:nvPr>
        </p:nvSpPr>
        <p:spPr>
          <a:xfrm>
            <a:off x="0" y="0"/>
            <a:ext cx="12192000" cy="6858000"/>
          </a:xfrm>
          <a:effectLst/>
        </p:spPr>
        <p:txBody>
          <a:bodyPr>
            <a:noAutofit/>
          </a:bodyPr>
          <a:lstStyle/>
          <a:p>
            <a:pPr algn="ctr">
              <a:lnSpc>
                <a:spcPct val="107000"/>
              </a:lnSpc>
              <a:spcAft>
                <a:spcPts val="800"/>
              </a:spcAft>
            </a:pPr>
            <a:r>
              <a:rPr lang="en-GB" sz="9600" b="1" kern="0" spc="-10">
                <a:blipFill dpi="0" rotWithShape="1">
                  <a:blip r:embed="rId2"/>
                  <a:srcRect/>
                  <a:tile tx="0" ty="0" sx="100000" sy="100000" flip="xy" algn="ctr"/>
                </a:blipFill>
                <a:effectLst/>
                <a:latin typeface="Montserrat" panose="00000500000000000000" pitchFamily="2" charset="0"/>
                <a:ea typeface="Times New Roman" panose="02020603050405020304" pitchFamily="18" charset="0"/>
                <a:cs typeface="Arial" panose="020B0604020202020204" pitchFamily="34" charset="0"/>
              </a:rPr>
              <a:t>How to Register on IBM Cloud</a:t>
            </a:r>
            <a:br>
              <a:rPr lang="en-GB" sz="9600" kern="100">
                <a:blipFill dpi="0" rotWithShape="1">
                  <a:blip r:embed="rId2"/>
                  <a:srcRect/>
                  <a:tile tx="0" ty="0" sx="100000" sy="100000" flip="xy" algn="ctr"/>
                </a:blipFill>
                <a:effectLst/>
                <a:latin typeface="Calibri" panose="020F0502020204030204" pitchFamily="34" charset="0"/>
                <a:ea typeface="Calibri" panose="020F0502020204030204" pitchFamily="34" charset="0"/>
                <a:cs typeface="Mangal" panose="02040503050203030202" pitchFamily="18" charset="0"/>
              </a:rPr>
            </a:br>
            <a:r>
              <a:rPr lang="en-GB" sz="6000" b="1" kern="0" spc="-10">
                <a:blipFill dpi="0" rotWithShape="1">
                  <a:blip r:embed="rId2"/>
                  <a:srcRect/>
                  <a:tile tx="0" ty="0" sx="100000" sy="100000" flip="xy" algn="ctr"/>
                </a:blipFill>
                <a:effectLst/>
                <a:latin typeface="Arial" panose="020B0604020202020204" pitchFamily="34" charset="0"/>
                <a:ea typeface="Times New Roman" panose="02020603050405020304" pitchFamily="18" charset="0"/>
                <a:cs typeface="Mangal" panose="02040503050203030202" pitchFamily="18" charset="0"/>
              </a:rPr>
              <a:t>Estimated time:</a:t>
            </a:r>
            <a:r>
              <a:rPr lang="en-GB" sz="6000" b="1" kern="0" spc="-10">
                <a:blipFill dpi="0" rotWithShape="1">
                  <a:blip r:embed="rId2"/>
                  <a:srcRect/>
                  <a:tile tx="0" ty="0" sx="100000" sy="100000" flip="xy" algn="ctr"/>
                </a:blipFill>
                <a:latin typeface="Arial" panose="020B0604020202020204" pitchFamily="34" charset="0"/>
                <a:ea typeface="Times New Roman" panose="02020603050405020304" pitchFamily="18" charset="0"/>
                <a:cs typeface="Mangal" panose="02040503050203030202" pitchFamily="18" charset="0"/>
              </a:rPr>
              <a:t> </a:t>
            </a:r>
            <a:r>
              <a:rPr lang="en-GB" sz="6000" b="1" kern="0" spc="-10">
                <a:blipFill dpi="0" rotWithShape="1">
                  <a:blip r:embed="rId2"/>
                  <a:srcRect/>
                  <a:tile tx="0" ty="0" sx="100000" sy="100000" flip="xy" algn="ctr"/>
                </a:blipFill>
                <a:effectLst/>
                <a:latin typeface="Arial" panose="020B0604020202020204" pitchFamily="34" charset="0"/>
                <a:ea typeface="Times New Roman" panose="02020603050405020304" pitchFamily="18" charset="0"/>
                <a:cs typeface="Mangal" panose="02040503050203030202" pitchFamily="18" charset="0"/>
              </a:rPr>
              <a:t>5 – 10 minutes</a:t>
            </a:r>
            <a:endParaRPr lang="en-GB" sz="31000">
              <a:blipFill dpi="0" rotWithShape="1">
                <a:blip r:embed="rId2"/>
                <a:srcRect/>
                <a:tile tx="0" ty="0" sx="100000" sy="100000" flip="xy" algn="ctr"/>
              </a:blipFill>
            </a:endParaRPr>
          </a:p>
        </p:txBody>
      </p:sp>
    </p:spTree>
    <p:extLst>
      <p:ext uri="{BB962C8B-B14F-4D97-AF65-F5344CB8AC3E}">
        <p14:creationId xmlns:p14="http://schemas.microsoft.com/office/powerpoint/2010/main" val="3000168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A30DD-87EC-AFE7-D5D4-F74691F8A3DA}"/>
              </a:ext>
            </a:extLst>
          </p:cNvPr>
          <p:cNvSpPr>
            <a:spLocks noGrp="1"/>
          </p:cNvSpPr>
          <p:nvPr>
            <p:ph type="title"/>
          </p:nvPr>
        </p:nvSpPr>
        <p:spPr>
          <a:xfrm>
            <a:off x="2514599" y="2753592"/>
            <a:ext cx="7225747" cy="1142999"/>
          </a:xfrm>
        </p:spPr>
        <p:txBody>
          <a:bodyPr>
            <a:normAutofit/>
          </a:bodyPr>
          <a:lstStyle/>
          <a:p>
            <a:r>
              <a:rPr lang="en-IN">
                <a:solidFill>
                  <a:schemeClr val="tx1"/>
                </a:solidFill>
                <a:effectLst/>
                <a:hlinkClick r:id="rId2" tooltip="https://cloud.ibm.com/registration">
                  <a:extLst>
                    <a:ext uri="{A12FA001-AC4F-418D-AE19-62706E023703}">
                      <ahyp:hlinkClr xmlns:ahyp="http://schemas.microsoft.com/office/drawing/2018/hyperlinkcolor" val="tx"/>
                    </a:ext>
                  </a:extLst>
                </a:hlinkClick>
              </a:rPr>
              <a:t>https://cloud.ibm.com/registration</a:t>
            </a:r>
            <a:endParaRPr lang="en-IN" b="1" u="sng">
              <a:solidFill>
                <a:schemeClr val="tx1"/>
              </a:solidFill>
            </a:endParaRPr>
          </a:p>
        </p:txBody>
      </p:sp>
    </p:spTree>
    <p:extLst>
      <p:ext uri="{BB962C8B-B14F-4D97-AF65-F5344CB8AC3E}">
        <p14:creationId xmlns:p14="http://schemas.microsoft.com/office/powerpoint/2010/main" val="410832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5E62-F5EA-9FBA-5AD2-69EA7E3B0BE7}"/>
              </a:ext>
            </a:extLst>
          </p:cNvPr>
          <p:cNvSpPr>
            <a:spLocks noGrp="1"/>
          </p:cNvSpPr>
          <p:nvPr>
            <p:ph type="title"/>
          </p:nvPr>
        </p:nvSpPr>
        <p:spPr>
          <a:xfrm>
            <a:off x="779318" y="187036"/>
            <a:ext cx="11412682" cy="5746173"/>
          </a:xfrm>
        </p:spPr>
        <p:txBody>
          <a:bodyPr>
            <a:noAutofit/>
          </a:bodyPr>
          <a:lstStyle/>
          <a:p>
            <a:pPr algn="ctr">
              <a:lnSpc>
                <a:spcPct val="107000"/>
              </a:lnSpc>
              <a:spcAft>
                <a:spcPts val="800"/>
              </a:spcAft>
            </a:pPr>
            <a:r>
              <a:rPr lang="en-GB" sz="6600" b="1" kern="0" spc="-10">
                <a:blipFill dpi="0" rotWithShape="1">
                  <a:blip r:embed="rId2"/>
                  <a:srcRect/>
                  <a:tile tx="0" ty="0" sx="100000" sy="100000" flip="none" algn="r"/>
                </a:blipFill>
                <a:effectLst/>
                <a:latin typeface="Montserrat" panose="00000500000000000000" pitchFamily="2" charset="0"/>
                <a:ea typeface="Times New Roman" panose="02020603050405020304" pitchFamily="18" charset="0"/>
                <a:cs typeface="Arial" panose="020B0604020202020204" pitchFamily="34" charset="0"/>
              </a:rPr>
              <a:t>How to Register on IBM </a:t>
            </a:r>
            <a:r>
              <a:rPr lang="en-GB" sz="6600" b="1" kern="0" spc="-10" err="1">
                <a:blipFill dpi="0" rotWithShape="1">
                  <a:blip r:embed="rId2"/>
                  <a:srcRect/>
                  <a:tile tx="0" ty="0" sx="100000" sy="100000" flip="none" algn="r"/>
                </a:blipFill>
                <a:effectLst/>
                <a:latin typeface="Montserrat" panose="00000500000000000000" pitchFamily="2" charset="0"/>
                <a:ea typeface="Times New Roman" panose="02020603050405020304" pitchFamily="18" charset="0"/>
                <a:cs typeface="Arial" panose="020B0604020202020204" pitchFamily="34" charset="0"/>
              </a:rPr>
              <a:t>Skillsbuild</a:t>
            </a:r>
            <a:r>
              <a:rPr lang="en-GB" sz="6600" b="1" kern="0" spc="-10">
                <a:blipFill dpi="0" rotWithShape="1">
                  <a:blip r:embed="rId2"/>
                  <a:srcRect/>
                  <a:tile tx="0" ty="0" sx="100000" sy="100000" flip="none" algn="r"/>
                </a:blipFill>
                <a:effectLst/>
                <a:latin typeface="Montserrat" panose="00000500000000000000" pitchFamily="2" charset="0"/>
                <a:ea typeface="Times New Roman" panose="02020603050405020304" pitchFamily="18" charset="0"/>
                <a:cs typeface="Arial" panose="020B0604020202020204" pitchFamily="34" charset="0"/>
              </a:rPr>
              <a:t> Software Download</a:t>
            </a:r>
            <a:br>
              <a:rPr lang="en-GB" sz="6600" kern="100">
                <a:blipFill dpi="0" rotWithShape="1">
                  <a:blip r:embed="rId2"/>
                  <a:srcRect/>
                  <a:tile tx="0" ty="0" sx="100000" sy="100000" flip="none" algn="r"/>
                </a:blipFill>
                <a:effectLst/>
                <a:latin typeface="Calibri" panose="020F0502020204030204" pitchFamily="34" charset="0"/>
                <a:ea typeface="Calibri" panose="020F0502020204030204" pitchFamily="34" charset="0"/>
                <a:cs typeface="Mangal" panose="02040503050203030202" pitchFamily="18" charset="0"/>
              </a:rPr>
            </a:br>
            <a:r>
              <a:rPr lang="en-GB" sz="6600" b="1" kern="0" spc="-10">
                <a:blipFill dpi="0" rotWithShape="1">
                  <a:blip r:embed="rId2"/>
                  <a:srcRect/>
                  <a:tile tx="0" ty="0" sx="100000" sy="100000" flip="none" algn="r"/>
                </a:blipFill>
                <a:effectLst/>
                <a:latin typeface="Arial" panose="020B0604020202020204" pitchFamily="34" charset="0"/>
                <a:ea typeface="Times New Roman" panose="02020603050405020304" pitchFamily="18" charset="0"/>
                <a:cs typeface="Mangal" panose="02040503050203030202" pitchFamily="18" charset="0"/>
              </a:rPr>
              <a:t>Estimated time:</a:t>
            </a:r>
            <a:r>
              <a:rPr lang="en-GB" sz="6600" b="1" kern="0" spc="-10">
                <a:blipFill dpi="0" rotWithShape="1">
                  <a:blip r:embed="rId2"/>
                  <a:srcRect/>
                  <a:tile tx="0" ty="0" sx="100000" sy="100000" flip="none" algn="r"/>
                </a:blipFill>
                <a:latin typeface="Arial" panose="020B0604020202020204" pitchFamily="34" charset="0"/>
                <a:ea typeface="Times New Roman" panose="02020603050405020304" pitchFamily="18" charset="0"/>
                <a:cs typeface="Mangal" panose="02040503050203030202" pitchFamily="18" charset="0"/>
              </a:rPr>
              <a:t> </a:t>
            </a:r>
            <a:r>
              <a:rPr lang="en-GB" sz="6600" b="1" kern="0" spc="-10">
                <a:blipFill dpi="0" rotWithShape="1">
                  <a:blip r:embed="rId2"/>
                  <a:srcRect/>
                  <a:tile tx="0" ty="0" sx="100000" sy="100000" flip="none" algn="r"/>
                </a:blipFill>
                <a:effectLst/>
                <a:latin typeface="Arial" panose="020B0604020202020204" pitchFamily="34" charset="0"/>
                <a:ea typeface="Times New Roman" panose="02020603050405020304" pitchFamily="18" charset="0"/>
                <a:cs typeface="Mangal" panose="02040503050203030202" pitchFamily="18" charset="0"/>
              </a:rPr>
              <a:t>5 – 10 minutes</a:t>
            </a:r>
            <a:endParaRPr lang="en-GB" sz="6600">
              <a:blipFill dpi="0" rotWithShape="1">
                <a:blip r:embed="rId2"/>
                <a:srcRect/>
                <a:tile tx="0" ty="0" sx="100000" sy="100000" flip="none" algn="r"/>
              </a:blipFill>
            </a:endParaRPr>
          </a:p>
        </p:txBody>
      </p:sp>
    </p:spTree>
    <p:extLst>
      <p:ext uri="{BB962C8B-B14F-4D97-AF65-F5344CB8AC3E}">
        <p14:creationId xmlns:p14="http://schemas.microsoft.com/office/powerpoint/2010/main" val="1564666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16C447A7-F9E9-1445-008F-BB651F679C90}"/>
              </a:ext>
            </a:extLst>
          </p:cNvPr>
          <p:cNvPicPr>
            <a:picLocks noChangeAspect="1"/>
          </p:cNvPicPr>
          <p:nvPr/>
        </p:nvPicPr>
        <p:blipFill rotWithShape="1">
          <a:blip r:embed="rId2">
            <a:extLst>
              <a:ext uri="{28A0092B-C50C-407E-A947-70E740481C1C}">
                <a14:useLocalDpi xmlns:a14="http://schemas.microsoft.com/office/drawing/2010/main" val="0"/>
              </a:ext>
            </a:extLst>
          </a:blip>
          <a:srcRect l="3806" t="12803" r="3885" b="21101"/>
          <a:stretch/>
        </p:blipFill>
        <p:spPr>
          <a:xfrm>
            <a:off x="0" y="623455"/>
            <a:ext cx="12188951" cy="5512004"/>
          </a:xfrm>
          <a:prstGeom prst="rect">
            <a:avLst/>
          </a:prstGeom>
        </p:spPr>
      </p:pic>
      <p:sp>
        <p:nvSpPr>
          <p:cNvPr id="3" name="Rectangle 2">
            <a:extLst>
              <a:ext uri="{FF2B5EF4-FFF2-40B4-BE49-F238E27FC236}">
                <a16:creationId xmlns:a16="http://schemas.microsoft.com/office/drawing/2014/main" id="{0FECF7EF-29FD-0A62-38FD-2CF2787A36DE}"/>
              </a:ext>
            </a:extLst>
          </p:cNvPr>
          <p:cNvSpPr/>
          <p:nvPr/>
        </p:nvSpPr>
        <p:spPr>
          <a:xfrm>
            <a:off x="0" y="6135459"/>
            <a:ext cx="12188952" cy="30690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Step 1: Visit cloud.ibm.com in a web browser </a:t>
            </a:r>
          </a:p>
        </p:txBody>
      </p:sp>
    </p:spTree>
    <p:extLst>
      <p:ext uri="{BB962C8B-B14F-4D97-AF65-F5344CB8AC3E}">
        <p14:creationId xmlns:p14="http://schemas.microsoft.com/office/powerpoint/2010/main" val="16299594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ECF7EF-29FD-0A62-38FD-2CF2787A36DE}"/>
              </a:ext>
            </a:extLst>
          </p:cNvPr>
          <p:cNvSpPr/>
          <p:nvPr/>
        </p:nvSpPr>
        <p:spPr>
          <a:xfrm>
            <a:off x="0" y="5953991"/>
            <a:ext cx="12188951" cy="48837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Step 2: Click on “Create an account” </a:t>
            </a:r>
          </a:p>
        </p:txBody>
      </p:sp>
      <p:pic>
        <p:nvPicPr>
          <p:cNvPr id="5" name="Picture 4">
            <a:extLst>
              <a:ext uri="{FF2B5EF4-FFF2-40B4-BE49-F238E27FC236}">
                <a16:creationId xmlns:a16="http://schemas.microsoft.com/office/drawing/2014/main" id="{7C5733BF-C99A-38AD-658C-8C93D7E6491E}"/>
              </a:ext>
            </a:extLst>
          </p:cNvPr>
          <p:cNvPicPr>
            <a:picLocks noChangeAspect="1"/>
          </p:cNvPicPr>
          <p:nvPr/>
        </p:nvPicPr>
        <p:blipFill>
          <a:blip r:embed="rId2"/>
          <a:stretch>
            <a:fillRect/>
          </a:stretch>
        </p:blipFill>
        <p:spPr>
          <a:xfrm>
            <a:off x="-1" y="644237"/>
            <a:ext cx="12120089" cy="5309754"/>
          </a:xfrm>
          <a:prstGeom prst="rect">
            <a:avLst/>
          </a:prstGeom>
        </p:spPr>
      </p:pic>
    </p:spTree>
    <p:extLst>
      <p:ext uri="{BB962C8B-B14F-4D97-AF65-F5344CB8AC3E}">
        <p14:creationId xmlns:p14="http://schemas.microsoft.com/office/powerpoint/2010/main" val="1166718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0" y="5740605"/>
            <a:ext cx="12188951" cy="7225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Step 3: Enter a valid email address. Click “Next” to proceed </a:t>
            </a:r>
          </a:p>
        </p:txBody>
      </p:sp>
      <p:pic>
        <p:nvPicPr>
          <p:cNvPr id="4" name="Picture 3">
            <a:extLst>
              <a:ext uri="{FF2B5EF4-FFF2-40B4-BE49-F238E27FC236}">
                <a16:creationId xmlns:a16="http://schemas.microsoft.com/office/drawing/2014/main" id="{0851E08B-61AF-C21F-CF9C-A465D786C989}"/>
              </a:ext>
            </a:extLst>
          </p:cNvPr>
          <p:cNvPicPr>
            <a:picLocks noChangeAspect="1"/>
          </p:cNvPicPr>
          <p:nvPr/>
        </p:nvPicPr>
        <p:blipFill>
          <a:blip r:embed="rId2"/>
          <a:stretch>
            <a:fillRect/>
          </a:stretch>
        </p:blipFill>
        <p:spPr>
          <a:xfrm>
            <a:off x="0" y="581892"/>
            <a:ext cx="12192000" cy="5158714"/>
          </a:xfrm>
          <a:prstGeom prst="rect">
            <a:avLst/>
          </a:prstGeom>
        </p:spPr>
      </p:pic>
    </p:spTree>
    <p:extLst>
      <p:ext uri="{BB962C8B-B14F-4D97-AF65-F5344CB8AC3E}">
        <p14:creationId xmlns:p14="http://schemas.microsoft.com/office/powerpoint/2010/main" val="2592602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65F411F-F745-4644-3FD0-91CE30D0A9EA}"/>
              </a:ext>
            </a:extLst>
          </p:cNvPr>
          <p:cNvPicPr>
            <a:picLocks noChangeAspect="1"/>
          </p:cNvPicPr>
          <p:nvPr/>
        </p:nvPicPr>
        <p:blipFill rotWithShape="1">
          <a:blip r:embed="rId2">
            <a:extLst>
              <a:ext uri="{28A0092B-C50C-407E-A947-70E740481C1C}">
                <a14:useLocalDpi xmlns:a14="http://schemas.microsoft.com/office/drawing/2010/main" val="0"/>
              </a:ext>
            </a:extLst>
          </a:blip>
          <a:srcRect l="4040" t="12067" r="4195" b="23111"/>
          <a:stretch/>
        </p:blipFill>
        <p:spPr>
          <a:xfrm>
            <a:off x="0" y="602672"/>
            <a:ext cx="12192000" cy="4603173"/>
          </a:xfrm>
          <a:prstGeom prst="rect">
            <a:avLst/>
          </a:prstGeom>
        </p:spPr>
      </p:pic>
      <p:sp>
        <p:nvSpPr>
          <p:cNvPr id="2" name="Rectangle 1">
            <a:extLst>
              <a:ext uri="{FF2B5EF4-FFF2-40B4-BE49-F238E27FC236}">
                <a16:creationId xmlns:a16="http://schemas.microsoft.com/office/drawing/2014/main" id="{8494EC3E-E3CA-FA79-1699-B0C358E47325}"/>
              </a:ext>
            </a:extLst>
          </p:cNvPr>
          <p:cNvSpPr/>
          <p:nvPr/>
        </p:nvSpPr>
        <p:spPr>
          <a:xfrm>
            <a:off x="0" y="5205845"/>
            <a:ext cx="12188951" cy="9729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Step 4: Enter the 7-digit verification code received in your email. Click “Next” to proceed </a:t>
            </a:r>
          </a:p>
        </p:txBody>
      </p:sp>
    </p:spTree>
    <p:extLst>
      <p:ext uri="{BB962C8B-B14F-4D97-AF65-F5344CB8AC3E}">
        <p14:creationId xmlns:p14="http://schemas.microsoft.com/office/powerpoint/2010/main" val="28169525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0" y="5667868"/>
            <a:ext cx="12188951" cy="7225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Copy the Verification Code</a:t>
            </a:r>
          </a:p>
        </p:txBody>
      </p:sp>
      <p:pic>
        <p:nvPicPr>
          <p:cNvPr id="5" name="Picture 4">
            <a:extLst>
              <a:ext uri="{FF2B5EF4-FFF2-40B4-BE49-F238E27FC236}">
                <a16:creationId xmlns:a16="http://schemas.microsoft.com/office/drawing/2014/main" id="{7C24A202-216D-4D2F-0554-B6BC96A1B28A}"/>
              </a:ext>
            </a:extLst>
          </p:cNvPr>
          <p:cNvPicPr>
            <a:picLocks noChangeAspect="1"/>
          </p:cNvPicPr>
          <p:nvPr/>
        </p:nvPicPr>
        <p:blipFill>
          <a:blip r:embed="rId2"/>
          <a:stretch>
            <a:fillRect/>
          </a:stretch>
        </p:blipFill>
        <p:spPr>
          <a:xfrm>
            <a:off x="0" y="561108"/>
            <a:ext cx="12192000" cy="5106759"/>
          </a:xfrm>
          <a:prstGeom prst="rect">
            <a:avLst/>
          </a:prstGeom>
        </p:spPr>
      </p:pic>
    </p:spTree>
    <p:extLst>
      <p:ext uri="{BB962C8B-B14F-4D97-AF65-F5344CB8AC3E}">
        <p14:creationId xmlns:p14="http://schemas.microsoft.com/office/powerpoint/2010/main" val="11124057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3049" y="5709432"/>
            <a:ext cx="12188951" cy="7225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Paste the Copied Verification Code</a:t>
            </a:r>
          </a:p>
        </p:txBody>
      </p:sp>
      <p:pic>
        <p:nvPicPr>
          <p:cNvPr id="5" name="Picture 4">
            <a:extLst>
              <a:ext uri="{FF2B5EF4-FFF2-40B4-BE49-F238E27FC236}">
                <a16:creationId xmlns:a16="http://schemas.microsoft.com/office/drawing/2014/main" id="{F721B71D-A26D-63B2-97AC-069891E3E244}"/>
              </a:ext>
            </a:extLst>
          </p:cNvPr>
          <p:cNvPicPr>
            <a:picLocks noChangeAspect="1"/>
          </p:cNvPicPr>
          <p:nvPr/>
        </p:nvPicPr>
        <p:blipFill rotWithShape="1">
          <a:blip r:embed="rId2"/>
          <a:srcRect t="9853"/>
          <a:stretch/>
        </p:blipFill>
        <p:spPr>
          <a:xfrm>
            <a:off x="0" y="613065"/>
            <a:ext cx="12192000" cy="5096368"/>
          </a:xfrm>
          <a:prstGeom prst="rect">
            <a:avLst/>
          </a:prstGeom>
        </p:spPr>
      </p:pic>
    </p:spTree>
    <p:extLst>
      <p:ext uri="{BB962C8B-B14F-4D97-AF65-F5344CB8AC3E}">
        <p14:creationId xmlns:p14="http://schemas.microsoft.com/office/powerpoint/2010/main" val="4065078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0" y="5643650"/>
            <a:ext cx="12188951" cy="7467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Step 5:. Click “</a:t>
            </a:r>
            <a:r>
              <a:rPr lang="en-GB" sz="2800" b="1">
                <a:solidFill>
                  <a:schemeClr val="bg1"/>
                </a:solidFill>
              </a:rPr>
              <a:t>Continue</a:t>
            </a:r>
            <a:r>
              <a:rPr lang="en-GB" sz="2800" b="1">
                <a:solidFill>
                  <a:schemeClr val="bg1"/>
                </a:solidFill>
                <a:latin typeface="+mn-lt"/>
              </a:rPr>
              <a:t>” to proceed </a:t>
            </a:r>
          </a:p>
        </p:txBody>
      </p:sp>
      <p:pic>
        <p:nvPicPr>
          <p:cNvPr id="4" name="Picture 3">
            <a:extLst>
              <a:ext uri="{FF2B5EF4-FFF2-40B4-BE49-F238E27FC236}">
                <a16:creationId xmlns:a16="http://schemas.microsoft.com/office/drawing/2014/main" id="{8F34E67E-AA59-C5DB-0452-858A0F50A7F7}"/>
              </a:ext>
            </a:extLst>
          </p:cNvPr>
          <p:cNvPicPr>
            <a:picLocks noChangeAspect="1"/>
          </p:cNvPicPr>
          <p:nvPr/>
        </p:nvPicPr>
        <p:blipFill>
          <a:blip r:embed="rId2"/>
          <a:stretch>
            <a:fillRect/>
          </a:stretch>
        </p:blipFill>
        <p:spPr>
          <a:xfrm>
            <a:off x="0" y="613064"/>
            <a:ext cx="12192000" cy="5030586"/>
          </a:xfrm>
          <a:prstGeom prst="rect">
            <a:avLst/>
          </a:prstGeom>
        </p:spPr>
      </p:pic>
    </p:spTree>
    <p:extLst>
      <p:ext uri="{BB962C8B-B14F-4D97-AF65-F5344CB8AC3E}">
        <p14:creationId xmlns:p14="http://schemas.microsoft.com/office/powerpoint/2010/main" val="1887584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0" y="5678259"/>
            <a:ext cx="12188951" cy="7225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rPr>
              <a:t>Step 6: Complete the Account privacy notice and click on “Continue” to proceed</a:t>
            </a:r>
          </a:p>
        </p:txBody>
      </p:sp>
      <p:pic>
        <p:nvPicPr>
          <p:cNvPr id="4" name="Picture 3">
            <a:extLst>
              <a:ext uri="{FF2B5EF4-FFF2-40B4-BE49-F238E27FC236}">
                <a16:creationId xmlns:a16="http://schemas.microsoft.com/office/drawing/2014/main" id="{769ADBFF-EF91-C9F9-005C-166908A81B16}"/>
              </a:ext>
            </a:extLst>
          </p:cNvPr>
          <p:cNvPicPr>
            <a:picLocks noChangeAspect="1"/>
          </p:cNvPicPr>
          <p:nvPr/>
        </p:nvPicPr>
        <p:blipFill>
          <a:blip r:embed="rId2"/>
          <a:stretch>
            <a:fillRect/>
          </a:stretch>
        </p:blipFill>
        <p:spPr>
          <a:xfrm>
            <a:off x="0" y="581891"/>
            <a:ext cx="12192000" cy="5096368"/>
          </a:xfrm>
          <a:prstGeom prst="rect">
            <a:avLst/>
          </a:prstGeom>
        </p:spPr>
      </p:pic>
    </p:spTree>
    <p:extLst>
      <p:ext uri="{BB962C8B-B14F-4D97-AF65-F5344CB8AC3E}">
        <p14:creationId xmlns:p14="http://schemas.microsoft.com/office/powerpoint/2010/main" val="32888727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3049" y="5621483"/>
            <a:ext cx="12188951" cy="7225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rPr>
              <a:t>Step 7: Enter IBM ID and press Continue to login to IBM cloud</a:t>
            </a:r>
          </a:p>
        </p:txBody>
      </p:sp>
      <p:pic>
        <p:nvPicPr>
          <p:cNvPr id="4" name="Picture 3">
            <a:extLst>
              <a:ext uri="{FF2B5EF4-FFF2-40B4-BE49-F238E27FC236}">
                <a16:creationId xmlns:a16="http://schemas.microsoft.com/office/drawing/2014/main" id="{0BCE8596-2712-626C-62ED-F6ECB89EEC34}"/>
              </a:ext>
            </a:extLst>
          </p:cNvPr>
          <p:cNvPicPr>
            <a:picLocks noChangeAspect="1"/>
          </p:cNvPicPr>
          <p:nvPr/>
        </p:nvPicPr>
        <p:blipFill>
          <a:blip r:embed="rId2"/>
          <a:stretch>
            <a:fillRect/>
          </a:stretch>
        </p:blipFill>
        <p:spPr>
          <a:xfrm>
            <a:off x="0" y="644236"/>
            <a:ext cx="12192000" cy="4977247"/>
          </a:xfrm>
          <a:prstGeom prst="rect">
            <a:avLst/>
          </a:prstGeom>
        </p:spPr>
      </p:pic>
    </p:spTree>
    <p:extLst>
      <p:ext uri="{BB962C8B-B14F-4D97-AF65-F5344CB8AC3E}">
        <p14:creationId xmlns:p14="http://schemas.microsoft.com/office/powerpoint/2010/main" val="3746703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1" y="5605523"/>
            <a:ext cx="12188951" cy="7225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Step 8: At the Verify identity screen, click on the “Register with a code” option</a:t>
            </a:r>
          </a:p>
        </p:txBody>
      </p:sp>
      <p:pic>
        <p:nvPicPr>
          <p:cNvPr id="5" name="Picture 4">
            <a:extLst>
              <a:ext uri="{FF2B5EF4-FFF2-40B4-BE49-F238E27FC236}">
                <a16:creationId xmlns:a16="http://schemas.microsoft.com/office/drawing/2014/main" id="{2C3EED99-A92C-18BB-68AA-4E2789186E32}"/>
              </a:ext>
            </a:extLst>
          </p:cNvPr>
          <p:cNvPicPr>
            <a:picLocks noChangeAspect="1"/>
          </p:cNvPicPr>
          <p:nvPr/>
        </p:nvPicPr>
        <p:blipFill>
          <a:blip r:embed="rId2"/>
          <a:stretch>
            <a:fillRect/>
          </a:stretch>
        </p:blipFill>
        <p:spPr>
          <a:xfrm>
            <a:off x="0" y="644236"/>
            <a:ext cx="12192000" cy="4961288"/>
          </a:xfrm>
          <a:prstGeom prst="rect">
            <a:avLst/>
          </a:prstGeom>
        </p:spPr>
      </p:pic>
    </p:spTree>
    <p:extLst>
      <p:ext uri="{BB962C8B-B14F-4D97-AF65-F5344CB8AC3E}">
        <p14:creationId xmlns:p14="http://schemas.microsoft.com/office/powerpoint/2010/main" val="913999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A30DD-87EC-AFE7-D5D4-F74691F8A3DA}"/>
              </a:ext>
            </a:extLst>
          </p:cNvPr>
          <p:cNvSpPr>
            <a:spLocks noGrp="1"/>
          </p:cNvSpPr>
          <p:nvPr>
            <p:ph type="title"/>
          </p:nvPr>
        </p:nvSpPr>
        <p:spPr>
          <a:xfrm>
            <a:off x="3522518" y="2872409"/>
            <a:ext cx="6217829" cy="556591"/>
          </a:xfrm>
        </p:spPr>
        <p:txBody>
          <a:bodyPr>
            <a:normAutofit/>
          </a:bodyPr>
          <a:lstStyle/>
          <a:p>
            <a:r>
              <a:rPr lang="en-IN" b="1" u="sng"/>
              <a:t>https://www.ibm.com/academic</a:t>
            </a:r>
          </a:p>
        </p:txBody>
      </p:sp>
    </p:spTree>
    <p:extLst>
      <p:ext uri="{BB962C8B-B14F-4D97-AF65-F5344CB8AC3E}">
        <p14:creationId xmlns:p14="http://schemas.microsoft.com/office/powerpoint/2010/main" val="2913587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3049" y="5143501"/>
            <a:ext cx="12188951" cy="111182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Step 9: Enter your 32-character IBM Cloud Feature Code in the provided text box. Click “Create account” to proceed </a:t>
            </a:r>
          </a:p>
        </p:txBody>
      </p:sp>
      <p:pic>
        <p:nvPicPr>
          <p:cNvPr id="5" name="Picture 4">
            <a:extLst>
              <a:ext uri="{FF2B5EF4-FFF2-40B4-BE49-F238E27FC236}">
                <a16:creationId xmlns:a16="http://schemas.microsoft.com/office/drawing/2014/main" id="{D9470035-6242-1B29-1641-F1554E61243E}"/>
              </a:ext>
            </a:extLst>
          </p:cNvPr>
          <p:cNvPicPr>
            <a:picLocks noChangeAspect="1"/>
          </p:cNvPicPr>
          <p:nvPr/>
        </p:nvPicPr>
        <p:blipFill rotWithShape="1">
          <a:blip r:embed="rId2"/>
          <a:srcRect b="17040"/>
          <a:stretch/>
        </p:blipFill>
        <p:spPr>
          <a:xfrm>
            <a:off x="0" y="602673"/>
            <a:ext cx="12188951" cy="4540828"/>
          </a:xfrm>
          <a:prstGeom prst="rect">
            <a:avLst/>
          </a:prstGeom>
        </p:spPr>
      </p:pic>
    </p:spTree>
    <p:extLst>
      <p:ext uri="{BB962C8B-B14F-4D97-AF65-F5344CB8AC3E}">
        <p14:creationId xmlns:p14="http://schemas.microsoft.com/office/powerpoint/2010/main" val="7558704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C23F7D5-4FFB-DB29-15B6-27B2C8BCB1B5}"/>
              </a:ext>
            </a:extLst>
          </p:cNvPr>
          <p:cNvPicPr>
            <a:picLocks noChangeAspect="1"/>
          </p:cNvPicPr>
          <p:nvPr/>
        </p:nvPicPr>
        <p:blipFill rotWithShape="1">
          <a:blip r:embed="rId2">
            <a:extLst>
              <a:ext uri="{28A0092B-C50C-407E-A947-70E740481C1C}">
                <a14:useLocalDpi xmlns:a14="http://schemas.microsoft.com/office/drawing/2010/main" val="0"/>
              </a:ext>
            </a:extLst>
          </a:blip>
          <a:srcRect l="3641" t="11332" r="3641" b="15300"/>
          <a:stretch/>
        </p:blipFill>
        <p:spPr>
          <a:xfrm>
            <a:off x="-34636" y="633845"/>
            <a:ext cx="12192001" cy="5008419"/>
          </a:xfrm>
          <a:prstGeom prst="rect">
            <a:avLst/>
          </a:prstGeom>
        </p:spPr>
      </p:pic>
      <p:sp>
        <p:nvSpPr>
          <p:cNvPr id="2" name="Rectangle 1">
            <a:extLst>
              <a:ext uri="{FF2B5EF4-FFF2-40B4-BE49-F238E27FC236}">
                <a16:creationId xmlns:a16="http://schemas.microsoft.com/office/drawing/2014/main" id="{8494EC3E-E3CA-FA79-1699-B0C358E47325}"/>
              </a:ext>
            </a:extLst>
          </p:cNvPr>
          <p:cNvSpPr/>
          <p:nvPr/>
        </p:nvSpPr>
        <p:spPr>
          <a:xfrm>
            <a:off x="-34636" y="5595132"/>
            <a:ext cx="12188951" cy="7225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rPr>
              <a:t>Check the Green tick for successfully applied code</a:t>
            </a:r>
            <a:endParaRPr lang="en-GB" sz="2800" b="1">
              <a:solidFill>
                <a:schemeClr val="bg1"/>
              </a:solidFill>
              <a:latin typeface="+mn-lt"/>
            </a:endParaRPr>
          </a:p>
        </p:txBody>
      </p:sp>
    </p:spTree>
    <p:extLst>
      <p:ext uri="{BB962C8B-B14F-4D97-AF65-F5344CB8AC3E}">
        <p14:creationId xmlns:p14="http://schemas.microsoft.com/office/powerpoint/2010/main" val="24838201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0" y="5667869"/>
            <a:ext cx="12188951" cy="72254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Step 10: Success! Your IBM Cloud account has been created For time being you can skip Survey </a:t>
            </a:r>
          </a:p>
        </p:txBody>
      </p:sp>
      <p:pic>
        <p:nvPicPr>
          <p:cNvPr id="5" name="Picture 4">
            <a:extLst>
              <a:ext uri="{FF2B5EF4-FFF2-40B4-BE49-F238E27FC236}">
                <a16:creationId xmlns:a16="http://schemas.microsoft.com/office/drawing/2014/main" id="{424806E0-34D2-781D-153B-06411B49FF24}"/>
              </a:ext>
            </a:extLst>
          </p:cNvPr>
          <p:cNvPicPr>
            <a:picLocks noChangeAspect="1"/>
          </p:cNvPicPr>
          <p:nvPr/>
        </p:nvPicPr>
        <p:blipFill>
          <a:blip r:embed="rId2"/>
          <a:stretch>
            <a:fillRect/>
          </a:stretch>
        </p:blipFill>
        <p:spPr>
          <a:xfrm>
            <a:off x="1" y="675409"/>
            <a:ext cx="12188950" cy="4992460"/>
          </a:xfrm>
          <a:prstGeom prst="rect">
            <a:avLst/>
          </a:prstGeom>
        </p:spPr>
      </p:pic>
    </p:spTree>
    <p:extLst>
      <p:ext uri="{BB962C8B-B14F-4D97-AF65-F5344CB8AC3E}">
        <p14:creationId xmlns:p14="http://schemas.microsoft.com/office/powerpoint/2010/main" val="3166428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3E6975-8F99-0DE8-798E-80A74DA39478}"/>
              </a:ext>
            </a:extLst>
          </p:cNvPr>
          <p:cNvPicPr>
            <a:picLocks noChangeAspect="1"/>
          </p:cNvPicPr>
          <p:nvPr/>
        </p:nvPicPr>
        <p:blipFill>
          <a:blip r:embed="rId2"/>
          <a:stretch>
            <a:fillRect/>
          </a:stretch>
        </p:blipFill>
        <p:spPr>
          <a:xfrm>
            <a:off x="254000" y="623454"/>
            <a:ext cx="12192000" cy="6236319"/>
          </a:xfrm>
          <a:prstGeom prst="rect">
            <a:avLst/>
          </a:prstGeom>
        </p:spPr>
      </p:pic>
      <p:sp>
        <p:nvSpPr>
          <p:cNvPr id="2" name="Rectangle 1">
            <a:extLst>
              <a:ext uri="{FF2B5EF4-FFF2-40B4-BE49-F238E27FC236}">
                <a16:creationId xmlns:a16="http://schemas.microsoft.com/office/drawing/2014/main" id="{8494EC3E-E3CA-FA79-1699-B0C358E47325}"/>
              </a:ext>
            </a:extLst>
          </p:cNvPr>
          <p:cNvSpPr/>
          <p:nvPr/>
        </p:nvSpPr>
        <p:spPr>
          <a:xfrm>
            <a:off x="-80079" y="5719822"/>
            <a:ext cx="12188951" cy="72254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Click Manage and then </a:t>
            </a:r>
            <a:r>
              <a:rPr lang="en-GB" sz="2800" b="1">
                <a:solidFill>
                  <a:schemeClr val="bg1"/>
                </a:solidFill>
              </a:rPr>
              <a:t>Account </a:t>
            </a:r>
            <a:r>
              <a:rPr lang="en-GB" sz="2800" b="1">
                <a:solidFill>
                  <a:schemeClr val="bg1"/>
                </a:solidFill>
                <a:latin typeface="+mn-lt"/>
              </a:rPr>
              <a:t>to check the validity of feature code</a:t>
            </a:r>
          </a:p>
        </p:txBody>
      </p:sp>
    </p:spTree>
    <p:extLst>
      <p:ext uri="{BB962C8B-B14F-4D97-AF65-F5344CB8AC3E}">
        <p14:creationId xmlns:p14="http://schemas.microsoft.com/office/powerpoint/2010/main" val="10463296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3049" y="6135459"/>
            <a:ext cx="12188951" cy="72254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Click on Account Settings</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 y="0"/>
            <a:ext cx="12188951" cy="6135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559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4EC3E-E3CA-FA79-1699-B0C358E47325}"/>
              </a:ext>
            </a:extLst>
          </p:cNvPr>
          <p:cNvSpPr/>
          <p:nvPr/>
        </p:nvSpPr>
        <p:spPr>
          <a:xfrm>
            <a:off x="3049" y="5372101"/>
            <a:ext cx="12188951" cy="107026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Yo</a:t>
            </a:r>
            <a:r>
              <a:rPr lang="en-GB" sz="2800" b="1">
                <a:solidFill>
                  <a:schemeClr val="bg1"/>
                </a:solidFill>
              </a:rPr>
              <a:t>u can see that we can able to access the platform for 395 days and after that you can regenerate the feature code same way</a:t>
            </a:r>
            <a:endParaRPr lang="en-GB" sz="2800" b="1">
              <a:solidFill>
                <a:schemeClr val="bg1"/>
              </a:solidFill>
              <a:latin typeface="+mn-lt"/>
            </a:endParaRPr>
          </a:p>
        </p:txBody>
      </p:sp>
      <p:pic>
        <p:nvPicPr>
          <p:cNvPr id="4" name="Picture 3">
            <a:extLst>
              <a:ext uri="{FF2B5EF4-FFF2-40B4-BE49-F238E27FC236}">
                <a16:creationId xmlns:a16="http://schemas.microsoft.com/office/drawing/2014/main" id="{84D2E1F7-1B9E-B45D-62AB-1F2863D40A47}"/>
              </a:ext>
            </a:extLst>
          </p:cNvPr>
          <p:cNvPicPr>
            <a:picLocks noChangeAspect="1"/>
          </p:cNvPicPr>
          <p:nvPr/>
        </p:nvPicPr>
        <p:blipFill>
          <a:blip r:embed="rId2"/>
          <a:stretch>
            <a:fillRect/>
          </a:stretch>
        </p:blipFill>
        <p:spPr>
          <a:xfrm>
            <a:off x="0" y="638176"/>
            <a:ext cx="12192000" cy="4733925"/>
          </a:xfrm>
          <a:prstGeom prst="rect">
            <a:avLst/>
          </a:prstGeom>
        </p:spPr>
      </p:pic>
    </p:spTree>
    <p:extLst>
      <p:ext uri="{BB962C8B-B14F-4D97-AF65-F5344CB8AC3E}">
        <p14:creationId xmlns:p14="http://schemas.microsoft.com/office/powerpoint/2010/main" val="1767931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5E62-F5EA-9FBA-5AD2-69EA7E3B0BE7}"/>
              </a:ext>
            </a:extLst>
          </p:cNvPr>
          <p:cNvSpPr>
            <a:spLocks noGrp="1"/>
          </p:cNvSpPr>
          <p:nvPr>
            <p:ph type="title"/>
          </p:nvPr>
        </p:nvSpPr>
        <p:spPr>
          <a:xfrm>
            <a:off x="0" y="0"/>
            <a:ext cx="12192000" cy="6858000"/>
          </a:xfrm>
          <a:effectLst/>
        </p:spPr>
        <p:txBody>
          <a:bodyPr>
            <a:noAutofit/>
          </a:bodyPr>
          <a:lstStyle/>
          <a:p>
            <a:pPr algn="ctr">
              <a:lnSpc>
                <a:spcPct val="107000"/>
              </a:lnSpc>
              <a:spcAft>
                <a:spcPts val="800"/>
              </a:spcAft>
            </a:pPr>
            <a:r>
              <a:rPr lang="en-GB" sz="9600" b="1" kern="0" spc="-10">
                <a:blipFill dpi="0" rotWithShape="1">
                  <a:blip r:embed="rId2"/>
                  <a:srcRect/>
                  <a:tile tx="0" ty="0" sx="100000" sy="100000" flip="xy" algn="ctr"/>
                </a:blipFill>
                <a:effectLst/>
                <a:latin typeface="Montserrat" panose="00000500000000000000" pitchFamily="2" charset="0"/>
                <a:ea typeface="Times New Roman" panose="02020603050405020304" pitchFamily="18" charset="0"/>
                <a:cs typeface="Arial" panose="020B0604020202020204" pitchFamily="34" charset="0"/>
              </a:rPr>
              <a:t>Let’s Begin With your learning Journey</a:t>
            </a:r>
            <a:endParaRPr lang="en-GB" sz="31000">
              <a:blipFill dpi="0" rotWithShape="1">
                <a:blip r:embed="rId2"/>
                <a:srcRect/>
                <a:tile tx="0" ty="0" sx="100000" sy="100000" flip="xy" algn="ctr"/>
              </a:blipFill>
            </a:endParaRPr>
          </a:p>
        </p:txBody>
      </p:sp>
    </p:spTree>
    <p:extLst>
      <p:ext uri="{BB962C8B-B14F-4D97-AF65-F5344CB8AC3E}">
        <p14:creationId xmlns:p14="http://schemas.microsoft.com/office/powerpoint/2010/main" val="4199174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people sitting on a stone bench&#10;&#10;Description automatically generated">
            <a:extLst>
              <a:ext uri="{FF2B5EF4-FFF2-40B4-BE49-F238E27FC236}">
                <a16:creationId xmlns:a16="http://schemas.microsoft.com/office/drawing/2014/main" id="{A8898362-52B4-C406-D73A-ECCF528F570B}"/>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3651" b="1"/>
          <a:stretch/>
        </p:blipFill>
        <p:spPr>
          <a:xfrm>
            <a:off x="0" y="665018"/>
            <a:ext cx="12188930" cy="5002849"/>
          </a:xfrm>
          <a:prstGeom prst="rect">
            <a:avLst/>
          </a:prstGeom>
        </p:spPr>
      </p:pic>
      <p:sp>
        <p:nvSpPr>
          <p:cNvPr id="24" name="Rectangle 23">
            <a:extLst>
              <a:ext uri="{FF2B5EF4-FFF2-40B4-BE49-F238E27FC236}">
                <a16:creationId xmlns:a16="http://schemas.microsoft.com/office/drawing/2014/main" id="{101FF3DD-5759-CF53-16C4-731E8E0570EE}"/>
              </a:ext>
            </a:extLst>
          </p:cNvPr>
          <p:cNvSpPr/>
          <p:nvPr/>
        </p:nvSpPr>
        <p:spPr>
          <a:xfrm>
            <a:off x="-3485" y="5667868"/>
            <a:ext cx="12188951" cy="7225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b="1">
                <a:solidFill>
                  <a:schemeClr val="bg1"/>
                </a:solidFill>
                <a:latin typeface="+mn-lt"/>
              </a:rPr>
              <a:t>Step 1: Open the IBM </a:t>
            </a:r>
            <a:r>
              <a:rPr lang="en-GB" sz="2800" b="1" err="1">
                <a:solidFill>
                  <a:schemeClr val="bg1"/>
                </a:solidFill>
                <a:latin typeface="+mn-lt"/>
              </a:rPr>
              <a:t>SkillsBuild</a:t>
            </a:r>
            <a:r>
              <a:rPr lang="en-GB" sz="2800" b="1">
                <a:solidFill>
                  <a:schemeClr val="bg1"/>
                </a:solidFill>
                <a:latin typeface="+mn-lt"/>
              </a:rPr>
              <a:t> Software Downloads website in a web browser</a:t>
            </a:r>
          </a:p>
        </p:txBody>
      </p:sp>
    </p:spTree>
    <p:extLst>
      <p:ext uri="{BB962C8B-B14F-4D97-AF65-F5344CB8AC3E}">
        <p14:creationId xmlns:p14="http://schemas.microsoft.com/office/powerpoint/2010/main" val="282224283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BFFB601C-4FA5-4BE0-B7A3-8CDA09490190}">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86</Slides>
  <Notes>7</Notes>
  <HiddenSlides>0</HiddenSlide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DividendVTI</vt:lpstr>
      <vt:lpstr>SkillsBuild For CollegeS</vt:lpstr>
      <vt:lpstr>PowerPoint Presentation</vt:lpstr>
      <vt:lpstr>PowerPoint Presentation</vt:lpstr>
      <vt:lpstr>PowerPoint Presentation</vt:lpstr>
      <vt:lpstr>WhatsApp Group</vt:lpstr>
      <vt:lpstr>Attendance Form</vt:lpstr>
      <vt:lpstr>How to Register on IBM Skillsbuild Software Download Estimated time: 5 – 10 minutes</vt:lpstr>
      <vt:lpstr>https://www.ibm.com/academic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Do the Courses on IBM Academic  Estimated time: 5 – 10 minutes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Get Feature Code  Estimated time: 5 – 10 minutes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Register on IBM Cloud Estimated time: 5 – 10 minutes</vt:lpstr>
      <vt:lpstr>https://cloud.ibm.com/registration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Begin With your learning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revision>4</cp:revision>
  <dcterms:created xsi:type="dcterms:W3CDTF">2021-05-26T16:50:10Z</dcterms:created>
  <dcterms:modified xsi:type="dcterms:W3CDTF">2023-12-27T04:17:52Z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